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58" r:id="rId5"/>
    <p:sldId id="260" r:id="rId6"/>
    <p:sldId id="288" r:id="rId7"/>
    <p:sldId id="297" r:id="rId8"/>
    <p:sldId id="270" r:id="rId9"/>
    <p:sldId id="280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15A"/>
    <a:srgbClr val="FBF670"/>
    <a:srgbClr val="FBF56F"/>
    <a:srgbClr val="FEFEFE"/>
    <a:srgbClr val="464646"/>
    <a:srgbClr val="272727"/>
    <a:srgbClr val="FDFDFD"/>
    <a:srgbClr val="E0B328"/>
    <a:srgbClr val="494949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6678" autoAdjust="0"/>
  </p:normalViewPr>
  <p:slideViewPr>
    <p:cSldViewPr snapToGrid="0">
      <p:cViewPr varScale="1">
        <p:scale>
          <a:sx n="57" d="100"/>
          <a:sy n="57" d="100"/>
        </p:scale>
        <p:origin x="78" y="360"/>
      </p:cViewPr>
      <p:guideLst>
        <p:guide orient="horz" pos="2140"/>
        <p:guide pos="3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3B0ED-7EB6-497C-84AF-385855C48F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160"/>
            <a:ext cx="12192001" cy="6878782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546251" y="1280162"/>
            <a:ext cx="7111217" cy="7111217"/>
          </a:xfrm>
          <a:prstGeom prst="ellipse">
            <a:avLst/>
          </a:prstGeom>
          <a:noFill/>
          <a:ln>
            <a:gradFill>
              <a:gsLst>
                <a:gs pos="17000">
                  <a:srgbClr val="E3BA2E"/>
                </a:gs>
                <a:gs pos="15000">
                  <a:srgbClr val="DEAE22">
                    <a:alpha val="0"/>
                  </a:srgbClr>
                </a:gs>
                <a:gs pos="0">
                  <a:srgbClr val="E8F1F9">
                    <a:alpha val="0"/>
                  </a:srgbClr>
                </a:gs>
                <a:gs pos="100000">
                  <a:srgbClr val="FBF670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 rot="-120000">
            <a:off x="2525209" y="3904284"/>
            <a:ext cx="9657527" cy="3138606"/>
          </a:xfrm>
          <a:custGeom>
            <a:avLst/>
            <a:gdLst>
              <a:gd name="connsiteX0" fmla="*/ 5203260 w 9657527"/>
              <a:gd name="connsiteY0" fmla="*/ 5375 h 3138606"/>
              <a:gd name="connsiteX1" fmla="*/ 9533020 w 9657527"/>
              <a:gd name="connsiteY1" fmla="*/ 2183713 h 3138606"/>
              <a:gd name="connsiteX2" fmla="*/ 9657527 w 9657527"/>
              <a:gd name="connsiteY2" fmla="*/ 2386943 h 3138606"/>
              <a:gd name="connsiteX3" fmla="*/ 9631279 w 9657527"/>
              <a:gd name="connsiteY3" fmla="*/ 3138606 h 3138606"/>
              <a:gd name="connsiteX4" fmla="*/ 0 w 9657527"/>
              <a:gd name="connsiteY4" fmla="*/ 2802274 h 3138606"/>
              <a:gd name="connsiteX5" fmla="*/ 39235 w 9657527"/>
              <a:gd name="connsiteY5" fmla="*/ 2710379 h 3138606"/>
              <a:gd name="connsiteX6" fmla="*/ 4935048 w 9657527"/>
              <a:gd name="connsiteY6" fmla="*/ 0 h 3138606"/>
              <a:gd name="connsiteX7" fmla="*/ 5203260 w 9657527"/>
              <a:gd name="connsiteY7" fmla="*/ 5375 h 313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57527" h="3138606">
                <a:moveTo>
                  <a:pt x="5203260" y="5375"/>
                </a:moveTo>
                <a:cubicBezTo>
                  <a:pt x="7079915" y="80765"/>
                  <a:pt x="8694684" y="942807"/>
                  <a:pt x="9533020" y="2183713"/>
                </a:cubicBezTo>
                <a:lnTo>
                  <a:pt x="9657527" y="2386943"/>
                </a:lnTo>
                <a:lnTo>
                  <a:pt x="9631279" y="3138606"/>
                </a:lnTo>
                <a:lnTo>
                  <a:pt x="0" y="2802274"/>
                </a:lnTo>
                <a:lnTo>
                  <a:pt x="39235" y="2710379"/>
                </a:lnTo>
                <a:cubicBezTo>
                  <a:pt x="769966" y="1128750"/>
                  <a:pt x="2686179" y="0"/>
                  <a:pt x="4935048" y="0"/>
                </a:cubicBezTo>
                <a:cubicBezTo>
                  <a:pt x="5025003" y="0"/>
                  <a:pt x="5114425" y="1806"/>
                  <a:pt x="5203260" y="5375"/>
                </a:cubicBezTo>
                <a:close/>
              </a:path>
            </a:pathLst>
          </a:custGeom>
          <a:noFill/>
          <a:ln w="6350"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51762" y="2290104"/>
            <a:ext cx="6278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rgbClr val="FBF670"/>
                </a:solidFill>
                <a:cs typeface="+mn-ea"/>
                <a:sym typeface="+mn-lt"/>
              </a:rPr>
              <a:t>研发工作周报</a:t>
            </a:r>
            <a:endParaRPr lang="zh-CN" altLang="en-US" sz="8000" b="1" dirty="0">
              <a:solidFill>
                <a:srgbClr val="FBF670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05961" y="1643576"/>
            <a:ext cx="349715" cy="349715"/>
            <a:chOff x="7805961" y="1643576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7805961" y="1643576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7890818" y="1728433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8268796" y="4794693"/>
            <a:ext cx="1261884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3E15A"/>
                </a:solidFill>
                <a:cs typeface="+mn-ea"/>
                <a:sym typeface="+mn-lt"/>
              </a:rPr>
              <a:t>王丹煜</a:t>
            </a:r>
            <a:endParaRPr lang="zh-CN" altLang="en-US" sz="2800" b="1" dirty="0">
              <a:solidFill>
                <a:srgbClr val="F3E15A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53124" y="3397433"/>
            <a:ext cx="52101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F3E15A"/>
                </a:solidFill>
                <a:latin typeface="楷体" panose="02010609060101010101" charset="-122"/>
                <a:ea typeface="楷体" panose="02010609060101010101" charset="-122"/>
              </a:rPr>
              <a:t>E6-微思政论坛版</a:t>
            </a:r>
            <a:r>
              <a:rPr lang="zh-CN" altLang="en-US" sz="3200" dirty="0">
                <a:solidFill>
                  <a:srgbClr val="F3E15A"/>
                </a:solidFill>
                <a:latin typeface="楷体" panose="02010609060101010101" charset="-122"/>
                <a:ea typeface="楷体" panose="02010609060101010101" charset="-122"/>
              </a:rPr>
              <a:t>块的数据检索</a:t>
            </a:r>
            <a:endParaRPr lang="zh-CN" altLang="en-US" sz="3200" dirty="0">
              <a:solidFill>
                <a:srgbClr val="F3E15A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C 0.13659 0.15162 0.17812 0.47176 0.09284 0.71458 C 0.00742 0.95741 -0.17266 1.03171 -0.30925 0.87986 C -0.44584 0.72824 -0.48711 0.4081 -0.40182 0.16528 C -0.31641 -0.07755 -0.13646 -0.15185 2.08333E-6 7.40741E-7 Z " pathEditMode="relative" rAng="1920000" ptsTypes="AAA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4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9" grpId="0"/>
      <p:bldP spid="15" grpId="0" bldLvl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95" y="-12065"/>
            <a:ext cx="12214104" cy="688206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 18"/>
          <p:cNvSpPr>
            <a:spLocks noChangeAspect="1"/>
          </p:cNvSpPr>
          <p:nvPr/>
        </p:nvSpPr>
        <p:spPr>
          <a:xfrm>
            <a:off x="-14068" y="-12959"/>
            <a:ext cx="6102008" cy="4143595"/>
          </a:xfrm>
          <a:custGeom>
            <a:avLst/>
            <a:gdLst>
              <a:gd name="connsiteX0" fmla="*/ 0 w 6102008"/>
              <a:gd name="connsiteY0" fmla="*/ 0 h 4143595"/>
              <a:gd name="connsiteX1" fmla="*/ 5954466 w 6102008"/>
              <a:gd name="connsiteY1" fmla="*/ 0 h 4143595"/>
              <a:gd name="connsiteX2" fmla="*/ 5958833 w 6102008"/>
              <a:gd name="connsiteY2" fmla="*/ 11932 h 4143595"/>
              <a:gd name="connsiteX3" fmla="*/ 6102008 w 6102008"/>
              <a:gd name="connsiteY3" fmla="*/ 958948 h 4143595"/>
              <a:gd name="connsiteX4" fmla="*/ 2917361 w 6102008"/>
              <a:gd name="connsiteY4" fmla="*/ 4143595 h 4143595"/>
              <a:gd name="connsiteX5" fmla="*/ 117084 w 6102008"/>
              <a:gd name="connsiteY5" fmla="*/ 2476940 h 4143595"/>
              <a:gd name="connsiteX6" fmla="*/ 0 w 6102008"/>
              <a:gd name="connsiteY6" fmla="*/ 2233889 h 414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8" h="4143595">
                <a:moveTo>
                  <a:pt x="0" y="0"/>
                </a:moveTo>
                <a:lnTo>
                  <a:pt x="5954466" y="0"/>
                </a:lnTo>
                <a:lnTo>
                  <a:pt x="5958833" y="11932"/>
                </a:lnTo>
                <a:cubicBezTo>
                  <a:pt x="6051882" y="311094"/>
                  <a:pt x="6102008" y="629167"/>
                  <a:pt x="6102008" y="958948"/>
                </a:cubicBezTo>
                <a:cubicBezTo>
                  <a:pt x="6102008" y="2717780"/>
                  <a:pt x="4676193" y="4143595"/>
                  <a:pt x="2917361" y="4143595"/>
                </a:cubicBezTo>
                <a:cubicBezTo>
                  <a:pt x="1708164" y="4143595"/>
                  <a:pt x="656370" y="3469675"/>
                  <a:pt x="117084" y="2476940"/>
                </a:cubicBezTo>
                <a:lnTo>
                  <a:pt x="0" y="2233889"/>
                </a:lnTo>
                <a:close/>
              </a:path>
            </a:pathLst>
          </a:custGeom>
          <a:noFill/>
          <a:ln w="9525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3925912" y="1298339"/>
            <a:ext cx="6484179" cy="6484179"/>
          </a:xfrm>
          <a:prstGeom prst="ellipse">
            <a:avLst/>
          </a:prstGeom>
          <a:noFill/>
          <a:ln w="9525"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72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715065" y="-558596"/>
            <a:ext cx="0" cy="23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554276" y="1784252"/>
            <a:ext cx="349715" cy="349715"/>
            <a:chOff x="2554276" y="1784252"/>
            <a:chExt cx="349715" cy="349715"/>
          </a:xfrm>
        </p:grpSpPr>
        <p:sp>
          <p:nvSpPr>
            <p:cNvPr id="25" name="椭圆 24"/>
            <p:cNvSpPr/>
            <p:nvPr/>
          </p:nvSpPr>
          <p:spPr>
            <a:xfrm>
              <a:off x="2554276" y="1784252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2639133" y="1869109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954482" y="2238039"/>
            <a:ext cx="2493645" cy="11068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DEFFA"/>
                </a:solidFill>
                <a:cs typeface="+mn-ea"/>
                <a:sym typeface="+mn-lt"/>
              </a:rPr>
              <a:t>         </a:t>
            </a:r>
            <a:r>
              <a:rPr lang="zh-CN" altLang="en-US" sz="6600" b="1" dirty="0">
                <a:solidFill>
                  <a:srgbClr val="F3E15A"/>
                </a:solidFill>
                <a:cs typeface="+mn-ea"/>
                <a:sym typeface="+mn-lt"/>
              </a:rPr>
              <a:t>内容</a:t>
            </a:r>
            <a:endParaRPr lang="zh-CN" altLang="en-US" sz="6600" b="1" dirty="0">
              <a:solidFill>
                <a:srgbClr val="F3E15A"/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60757" y="247742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连服务器</a:t>
            </a:r>
            <a:endParaRPr lang="zh-CN" altLang="en-US" sz="24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60950" y="4820624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数据库改操作</a:t>
            </a:r>
            <a:endParaRPr lang="zh-CN" altLang="en-US" sz="24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40345" y="3967477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数据库删操作</a:t>
            </a:r>
            <a:endParaRPr lang="zh-CN" altLang="en-US" sz="24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40605" y="5629941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数据库查询操作</a:t>
            </a:r>
            <a:endParaRPr lang="zh-CN" altLang="en-US" sz="24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6341016" y="3224385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6341016" y="4040636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/>
          <p:cNvSpPr>
            <a:spLocks noChangeAspect="1"/>
          </p:cNvSpPr>
          <p:nvPr/>
        </p:nvSpPr>
        <p:spPr>
          <a:xfrm>
            <a:off x="6341016" y="4859384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/>
          <p:cNvSpPr>
            <a:spLocks noChangeAspect="1"/>
          </p:cNvSpPr>
          <p:nvPr/>
        </p:nvSpPr>
        <p:spPr>
          <a:xfrm>
            <a:off x="6341016" y="567813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6341016" y="2617325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63297" y="312957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连数据库</a:t>
            </a:r>
            <a:endParaRPr lang="zh-CN" altLang="en-US" sz="24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33" grpId="0" bldLvl="0" animBg="1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6" grpId="0" bldLvl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97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40894" y="2560716"/>
            <a:ext cx="2877839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PART   01</a:t>
            </a:r>
            <a:endParaRPr lang="en-US" altLang="zh-CN" sz="36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rot="5400000" flipH="1">
            <a:off x="2082887" y="1565862"/>
            <a:ext cx="3727385" cy="3727385"/>
          </a:xfrm>
          <a:prstGeom prst="ellipse">
            <a:avLst/>
          </a:prstGeom>
          <a:noFill/>
          <a:ln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72436" y="3138095"/>
            <a:ext cx="548288" cy="548289"/>
            <a:chOff x="3672436" y="3138095"/>
            <a:chExt cx="548288" cy="548289"/>
          </a:xfrm>
        </p:grpSpPr>
        <p:sp>
          <p:nvSpPr>
            <p:cNvPr id="21" name="椭圆 20"/>
            <p:cNvSpPr/>
            <p:nvPr/>
          </p:nvSpPr>
          <p:spPr>
            <a:xfrm rot="5400000" flipH="1">
              <a:off x="3672435" y="3138096"/>
              <a:ext cx="548289" cy="54828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 rot="5400000" flipH="1">
              <a:off x="3791487" y="3262958"/>
              <a:ext cx="305386" cy="305386"/>
            </a:xfrm>
            <a:prstGeom prst="ellipse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288415" y="3965487"/>
            <a:ext cx="3219450" cy="55308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3000" b="1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en-US" altLang="zh-CN" sz="28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nodejs</a:t>
            </a:r>
            <a:r>
              <a:rPr lang="zh-CN" altLang="en-US" sz="28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连接数据库</a:t>
            </a:r>
            <a:endParaRPr lang="en-US" altLang="zh-CN" sz="28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8196000" y="-558189"/>
            <a:ext cx="0" cy="7992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5400000" flipH="1">
            <a:off x="-259483" y="500839"/>
            <a:ext cx="6316710" cy="5822798"/>
          </a:xfrm>
          <a:custGeom>
            <a:avLst/>
            <a:gdLst>
              <a:gd name="connsiteX0" fmla="*/ 6316710 w 6316710"/>
              <a:gd name="connsiteY0" fmla="*/ 3158355 h 5822798"/>
              <a:gd name="connsiteX1" fmla="*/ 3158355 w 6316710"/>
              <a:gd name="connsiteY1" fmla="*/ 0 h 5822798"/>
              <a:gd name="connsiteX2" fmla="*/ 0 w 6316710"/>
              <a:gd name="connsiteY2" fmla="*/ 3158355 h 5822798"/>
              <a:gd name="connsiteX3" fmla="*/ 1392489 w 6316710"/>
              <a:gd name="connsiteY3" fmla="*/ 5777313 h 5822798"/>
              <a:gd name="connsiteX4" fmla="*/ 1467360 w 6316710"/>
              <a:gd name="connsiteY4" fmla="*/ 5822798 h 5822798"/>
              <a:gd name="connsiteX5" fmla="*/ 4849350 w 6316710"/>
              <a:gd name="connsiteY5" fmla="*/ 5822798 h 5822798"/>
              <a:gd name="connsiteX6" fmla="*/ 4924221 w 6316710"/>
              <a:gd name="connsiteY6" fmla="*/ 5777313 h 5822798"/>
              <a:gd name="connsiteX7" fmla="*/ 6316710 w 6316710"/>
              <a:gd name="connsiteY7" fmla="*/ 3158355 h 58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6710" h="5822798">
                <a:moveTo>
                  <a:pt x="6316710" y="3158355"/>
                </a:moveTo>
                <a:cubicBezTo>
                  <a:pt x="6316710" y="1414044"/>
                  <a:pt x="4902666" y="0"/>
                  <a:pt x="3158355" y="0"/>
                </a:cubicBezTo>
                <a:cubicBezTo>
                  <a:pt x="1414044" y="0"/>
                  <a:pt x="0" y="1414044"/>
                  <a:pt x="0" y="3158355"/>
                </a:cubicBezTo>
                <a:cubicBezTo>
                  <a:pt x="0" y="4248549"/>
                  <a:pt x="552361" y="5209733"/>
                  <a:pt x="1392489" y="5777313"/>
                </a:cubicBezTo>
                <a:lnTo>
                  <a:pt x="1467360" y="5822798"/>
                </a:lnTo>
                <a:lnTo>
                  <a:pt x="4849350" y="5822798"/>
                </a:lnTo>
                <a:lnTo>
                  <a:pt x="4924221" y="5777313"/>
                </a:lnTo>
                <a:cubicBezTo>
                  <a:pt x="5764349" y="5209733"/>
                  <a:pt x="6316710" y="4248549"/>
                  <a:pt x="6316710" y="3158355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8" grpId="0" bldLvl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9855" y="2245995"/>
            <a:ext cx="631380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EFEFE"/>
                </a:solidFill>
                <a:cs typeface="+mn-ea"/>
                <a:sym typeface="+mn-lt"/>
              </a:rPr>
              <a:t>连服务器</a:t>
            </a:r>
            <a:endParaRPr lang="zh-CN" altLang="en-US" sz="24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888" y="3122930"/>
            <a:ext cx="4342765" cy="1847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0" y="3074988"/>
            <a:ext cx="3647440" cy="1895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40894" y="2560716"/>
            <a:ext cx="2877839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PART   02</a:t>
            </a:r>
            <a:endParaRPr lang="en-US" altLang="zh-CN" sz="36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rot="5400000" flipH="1">
            <a:off x="2082887" y="1565862"/>
            <a:ext cx="3727385" cy="3727385"/>
          </a:xfrm>
          <a:prstGeom prst="ellipse">
            <a:avLst/>
          </a:prstGeom>
          <a:noFill/>
          <a:ln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72436" y="3138095"/>
            <a:ext cx="548288" cy="548289"/>
            <a:chOff x="3672436" y="3138095"/>
            <a:chExt cx="548288" cy="548289"/>
          </a:xfrm>
        </p:grpSpPr>
        <p:sp>
          <p:nvSpPr>
            <p:cNvPr id="21" name="椭圆 20"/>
            <p:cNvSpPr/>
            <p:nvPr/>
          </p:nvSpPr>
          <p:spPr>
            <a:xfrm rot="5400000" flipH="1">
              <a:off x="3672435" y="3138096"/>
              <a:ext cx="548289" cy="54828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 rot="5400000" flipH="1">
              <a:off x="3791487" y="3262958"/>
              <a:ext cx="305386" cy="305386"/>
            </a:xfrm>
            <a:prstGeom prst="ellipse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752694" y="3965487"/>
            <a:ext cx="2672080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连接数据库操作</a:t>
            </a:r>
            <a:endParaRPr lang="zh-CN" altLang="en-US" sz="28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8196000" y="-558189"/>
            <a:ext cx="0" cy="7992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5400000" flipH="1">
            <a:off x="-259483" y="500839"/>
            <a:ext cx="6316710" cy="5822798"/>
          </a:xfrm>
          <a:custGeom>
            <a:avLst/>
            <a:gdLst>
              <a:gd name="connsiteX0" fmla="*/ 6316710 w 6316710"/>
              <a:gd name="connsiteY0" fmla="*/ 3158355 h 5822798"/>
              <a:gd name="connsiteX1" fmla="*/ 3158355 w 6316710"/>
              <a:gd name="connsiteY1" fmla="*/ 0 h 5822798"/>
              <a:gd name="connsiteX2" fmla="*/ 0 w 6316710"/>
              <a:gd name="connsiteY2" fmla="*/ 3158355 h 5822798"/>
              <a:gd name="connsiteX3" fmla="*/ 1392489 w 6316710"/>
              <a:gd name="connsiteY3" fmla="*/ 5777313 h 5822798"/>
              <a:gd name="connsiteX4" fmla="*/ 1467360 w 6316710"/>
              <a:gd name="connsiteY4" fmla="*/ 5822798 h 5822798"/>
              <a:gd name="connsiteX5" fmla="*/ 4849350 w 6316710"/>
              <a:gd name="connsiteY5" fmla="*/ 5822798 h 5822798"/>
              <a:gd name="connsiteX6" fmla="*/ 4924221 w 6316710"/>
              <a:gd name="connsiteY6" fmla="*/ 5777313 h 5822798"/>
              <a:gd name="connsiteX7" fmla="*/ 6316710 w 6316710"/>
              <a:gd name="connsiteY7" fmla="*/ 3158355 h 58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6710" h="5822798">
                <a:moveTo>
                  <a:pt x="6316710" y="3158355"/>
                </a:moveTo>
                <a:cubicBezTo>
                  <a:pt x="6316710" y="1414044"/>
                  <a:pt x="4902666" y="0"/>
                  <a:pt x="3158355" y="0"/>
                </a:cubicBezTo>
                <a:cubicBezTo>
                  <a:pt x="1414044" y="0"/>
                  <a:pt x="0" y="1414044"/>
                  <a:pt x="0" y="3158355"/>
                </a:cubicBezTo>
                <a:cubicBezTo>
                  <a:pt x="0" y="4248549"/>
                  <a:pt x="552361" y="5209733"/>
                  <a:pt x="1392489" y="5777313"/>
                </a:cubicBezTo>
                <a:lnTo>
                  <a:pt x="1467360" y="5822798"/>
                </a:lnTo>
                <a:lnTo>
                  <a:pt x="4849350" y="5822798"/>
                </a:lnTo>
                <a:lnTo>
                  <a:pt x="4924221" y="5777313"/>
                </a:lnTo>
                <a:cubicBezTo>
                  <a:pt x="5764349" y="5209733"/>
                  <a:pt x="6316710" y="4248549"/>
                  <a:pt x="6316710" y="3158355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8" grpId="0" bldLvl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54" y="-780"/>
            <a:ext cx="12205554" cy="684929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05" y="1529080"/>
            <a:ext cx="8136255" cy="2411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988" y="4422458"/>
            <a:ext cx="5269865" cy="1661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70070" y="260985"/>
            <a:ext cx="3128010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  server.js</a:t>
            </a:r>
            <a:endParaRPr 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4560" y="1609725"/>
            <a:ext cx="5262880" cy="3638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 rot="5520000" flipH="1" flipV="1">
            <a:off x="2546251" y="1280162"/>
            <a:ext cx="7111217" cy="7111217"/>
          </a:xfrm>
          <a:prstGeom prst="ellipse">
            <a:avLst/>
          </a:prstGeom>
          <a:noFill/>
          <a:ln>
            <a:gradFill>
              <a:gsLst>
                <a:gs pos="17000">
                  <a:srgbClr val="E3BA2E"/>
                </a:gs>
                <a:gs pos="15000">
                  <a:srgbClr val="DEAE22">
                    <a:alpha val="0"/>
                  </a:srgbClr>
                </a:gs>
                <a:gs pos="0">
                  <a:srgbClr val="E8F1F9">
                    <a:alpha val="0"/>
                  </a:srgbClr>
                </a:gs>
                <a:gs pos="100000">
                  <a:srgbClr val="FBF670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 rot="21480000" flipH="1" flipV="1">
            <a:off x="18455" y="-176598"/>
            <a:ext cx="9657527" cy="3138606"/>
          </a:xfrm>
          <a:custGeom>
            <a:avLst/>
            <a:gdLst>
              <a:gd name="connsiteX0" fmla="*/ 5203260 w 9657527"/>
              <a:gd name="connsiteY0" fmla="*/ 5375 h 3138606"/>
              <a:gd name="connsiteX1" fmla="*/ 9533020 w 9657527"/>
              <a:gd name="connsiteY1" fmla="*/ 2183713 h 3138606"/>
              <a:gd name="connsiteX2" fmla="*/ 9657527 w 9657527"/>
              <a:gd name="connsiteY2" fmla="*/ 2386943 h 3138606"/>
              <a:gd name="connsiteX3" fmla="*/ 9631279 w 9657527"/>
              <a:gd name="connsiteY3" fmla="*/ 3138606 h 3138606"/>
              <a:gd name="connsiteX4" fmla="*/ 0 w 9657527"/>
              <a:gd name="connsiteY4" fmla="*/ 2802274 h 3138606"/>
              <a:gd name="connsiteX5" fmla="*/ 39235 w 9657527"/>
              <a:gd name="connsiteY5" fmla="*/ 2710379 h 3138606"/>
              <a:gd name="connsiteX6" fmla="*/ 4935048 w 9657527"/>
              <a:gd name="connsiteY6" fmla="*/ 0 h 3138606"/>
              <a:gd name="connsiteX7" fmla="*/ 5203260 w 9657527"/>
              <a:gd name="connsiteY7" fmla="*/ 5375 h 313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57527" h="3138606">
                <a:moveTo>
                  <a:pt x="5203260" y="5375"/>
                </a:moveTo>
                <a:cubicBezTo>
                  <a:pt x="7079915" y="80765"/>
                  <a:pt x="8694684" y="942807"/>
                  <a:pt x="9533020" y="2183713"/>
                </a:cubicBezTo>
                <a:lnTo>
                  <a:pt x="9657527" y="2386943"/>
                </a:lnTo>
                <a:lnTo>
                  <a:pt x="9631279" y="3138606"/>
                </a:lnTo>
                <a:lnTo>
                  <a:pt x="0" y="2802274"/>
                </a:lnTo>
                <a:lnTo>
                  <a:pt x="39235" y="2710379"/>
                </a:lnTo>
                <a:cubicBezTo>
                  <a:pt x="769966" y="1128750"/>
                  <a:pt x="2686179" y="0"/>
                  <a:pt x="4935048" y="0"/>
                </a:cubicBezTo>
                <a:cubicBezTo>
                  <a:pt x="5025003" y="0"/>
                  <a:pt x="5114425" y="1806"/>
                  <a:pt x="5203260" y="5375"/>
                </a:cubicBezTo>
                <a:close/>
              </a:path>
            </a:pathLst>
          </a:custGeom>
          <a:noFill/>
          <a:ln w="6350">
            <a:gradFill>
              <a:gsLst>
                <a:gs pos="0">
                  <a:srgbClr val="FBF670">
                    <a:alpha val="50000"/>
                  </a:srgbClr>
                </a:gs>
                <a:gs pos="100000">
                  <a:srgbClr val="DEAE22">
                    <a:alpha val="40000"/>
                  </a:srgb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4728" y="4017031"/>
            <a:ext cx="5172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FBF670"/>
                </a:solidFill>
                <a:cs typeface="+mn-ea"/>
                <a:sym typeface="+mn-lt"/>
              </a:rPr>
              <a:t>THANK   YOU</a:t>
            </a:r>
            <a:endParaRPr lang="zh-CN" altLang="en-US" sz="6000" b="1" dirty="0">
              <a:solidFill>
                <a:srgbClr val="FBF670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98396" y="2637935"/>
            <a:ext cx="349715" cy="349715"/>
            <a:chOff x="2998396" y="2637935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2998396" y="2637935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3083253" y="2722792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85185E-6 C 0.08997 -0.23727 0.27018 -0.30185 0.40208 -0.14375 C 0.53385 0.01435 0.5681 0.33611 0.47812 0.57315 C 0.38789 0.81088 0.20768 0.87408 0.07591 0.71597 C -0.05599 0.55787 -0.09011 0.2375 1.875E-6 -1.85185E-6 Z " pathEditMode="relative" rAng="18240000" ptsTypes="AAAAA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06" y="2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WPS 演示</Application>
  <PresentationFormat>宽屏</PresentationFormat>
  <Paragraphs>32</Paragraphs>
  <Slides>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楷体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creator>丫丫精饰</dc:creator>
  <cp:keywords>https://cyppt.taobao.com/</cp:keywords>
  <dc:description>https://cyppt.taobao.com/</dc:description>
  <dc:subject>丫丫精饰</dc:subject>
  <cp:category>https://cyppt.taobao.com/</cp:category>
  <cp:lastModifiedBy>amber</cp:lastModifiedBy>
  <cp:revision>275</cp:revision>
  <dcterms:created xsi:type="dcterms:W3CDTF">2015-11-23T13:04:00Z</dcterms:created>
  <dcterms:modified xsi:type="dcterms:W3CDTF">2017-12-14T11:56:57Z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