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899"/>
            <a:ext cx="9144000" cy="1509713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5400"/>
            <a:ext cx="9144000" cy="10469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694944"/>
            <a:ext cx="10516800" cy="5524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527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Title"/>
          <p:cNvSpPr/>
          <p:nvPr>
            <p:custDataLst>
              <p:tags r:id="rId1"/>
            </p:custDataLst>
          </p:nvPr>
        </p:nvSpPr>
        <p:spPr>
          <a:xfrm>
            <a:off x="2972859" y="2943225"/>
            <a:ext cx="6989233" cy="738188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36000" rIns="36000" bIns="3600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chemeClr val="accent1"/>
              </a:solidFill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075" y="2943225"/>
            <a:ext cx="6988800" cy="73800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155491" y="2679701"/>
            <a:ext cx="5764907" cy="956509"/>
          </a:xfrm>
          <a:prstGeom prst="parallelogram">
            <a:avLst>
              <a:gd name="adj" fmla="val 305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Plain">
              <a:avLst/>
            </a:prstTxWarp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781425" y="3689352"/>
            <a:ext cx="8410575" cy="336549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spc="300" dirty="0">
              <a:solidFill>
                <a:schemeClr val="accent2">
                  <a:lumMod val="40000"/>
                  <a:lumOff val="60000"/>
                </a:schemeClr>
              </a:solidFill>
              <a:latin typeface="Bell MT" pitchFamily="18" charset="0"/>
              <a:ea typeface="幼圆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4342" y="2708729"/>
            <a:ext cx="4694918" cy="887829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884466"/>
            <a:ext cx="5638795" cy="78105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1079" y="1839684"/>
            <a:ext cx="5640512" cy="43651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1538" y="1839683"/>
            <a:ext cx="3932237" cy="436517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6628" y="365125"/>
            <a:ext cx="1317171" cy="5811838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242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 b="82068"/>
          <a:stretch>
            <a:fillRect/>
          </a:stretch>
        </p:blipFill>
        <p:spPr bwMode="auto">
          <a:xfrm>
            <a:off x="0" y="0"/>
            <a:ext cx="12192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723900"/>
            <a:ext cx="105156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49413"/>
            <a:ext cx="105156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研发工作周报</a:t>
            </a:r>
            <a:br>
              <a:rPr lang="en-US" altLang="zh-CN" sz="5400" dirty="0"/>
            </a:br>
            <a:r>
              <a:rPr lang="en-US" altLang="zh-CN" sz="5400" dirty="0"/>
              <a:t>             -</a:t>
            </a:r>
            <a:r>
              <a:rPr lang="zh-CN" altLang="en-US" dirty="0"/>
              <a:t>第九周（</a:t>
            </a:r>
            <a:r>
              <a:rPr lang="en-US" altLang="zh-CN" b="1" dirty="0"/>
              <a:t>11/06-11/12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426210" y="3884130"/>
            <a:ext cx="9144000" cy="1046962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				                                         </a:t>
            </a:r>
            <a:r>
              <a:rPr lang="zh-CN" altLang="en-US" sz="3600" dirty="0"/>
              <a:t>王丹煜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ACEF1-C6F7-4147-870E-454B0513B5E3}"/>
              </a:ext>
            </a:extLst>
          </p:cNvPr>
          <p:cNvSpPr/>
          <p:nvPr/>
        </p:nvSpPr>
        <p:spPr>
          <a:xfrm>
            <a:off x="5986955" y="2740995"/>
            <a:ext cx="5958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E3-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基于示例代码的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UI 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设计与实现</a:t>
            </a:r>
          </a:p>
          <a:p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5674-B067-4DFA-A192-7BDF90E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Main.css</a:t>
            </a:r>
            <a:endParaRPr lang="zh-CN" altLang="en-US" dirty="0"/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BF3B1142-461F-4271-983F-5892D64C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2" y="1649413"/>
            <a:ext cx="5312472" cy="3455987"/>
          </a:xfrm>
          <a:prstGeom prst="rect">
            <a:avLst/>
          </a:prstGeom>
        </p:spPr>
      </p:pic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7C66E8F5-90D4-4C91-B157-C4B66CEA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85" y="1339568"/>
            <a:ext cx="6429815" cy="45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36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E2C79B6-8D17-4103-BEFC-C70064BC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Main1.css</a:t>
            </a:r>
            <a:endParaRPr lang="zh-CN" altLang="en-US" dirty="0"/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3010CA00-476E-4DD2-9C78-EB1F821C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" y="1543050"/>
            <a:ext cx="5714483" cy="3676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8EF6E-5A60-4283-9727-5C3E33A357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0600" y="1200150"/>
            <a:ext cx="5774069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48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899160"/>
            <a:ext cx="10515600" cy="819150"/>
          </a:xfrm>
        </p:spPr>
        <p:txBody>
          <a:bodyPr>
            <a:normAutofit/>
          </a:bodyPr>
          <a:lstStyle/>
          <a:p>
            <a:r>
              <a:rPr lang="en-US" altLang="zh-CN" dirty="0"/>
              <a:t>Main2.css</a:t>
            </a:r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172103BD-009E-42A9-A53E-B537AAF2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4" y="1718310"/>
            <a:ext cx="5736204" cy="3717290"/>
          </a:xfrm>
          <a:prstGeom prst="rect">
            <a:avLst/>
          </a:prstGeom>
        </p:spPr>
      </p:pic>
      <p:pic>
        <p:nvPicPr>
          <p:cNvPr id="11" name="图片 10" descr="屏幕剪辑">
            <a:extLst>
              <a:ext uri="{FF2B5EF4-FFF2-40B4-BE49-F238E27FC236}">
                <a16:creationId xmlns:a16="http://schemas.microsoft.com/office/drawing/2014/main" id="{1672833E-F22A-4E51-8907-224C90D28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04" y="1553210"/>
            <a:ext cx="5717386" cy="42887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FB9E94C-BC08-4B6F-858F-40C0CDB4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表情 ：背景颜色属性和阴影效果</a:t>
            </a:r>
          </a:p>
        </p:txBody>
      </p:sp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BC994523-BAF2-47D4-B531-39AF6F49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" y="2150813"/>
            <a:ext cx="6906589" cy="3572374"/>
          </a:xfrm>
          <a:prstGeom prst="rect">
            <a:avLst/>
          </a:prstGeom>
        </p:spPr>
      </p:pic>
      <p:pic>
        <p:nvPicPr>
          <p:cNvPr id="14" name="图片 13" descr="屏幕剪辑">
            <a:extLst>
              <a:ext uri="{FF2B5EF4-FFF2-40B4-BE49-F238E27FC236}">
                <a16:creationId xmlns:a16="http://schemas.microsoft.com/office/drawing/2014/main" id="{FBE7120C-219F-437D-8D08-62970BFFC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54" y="3937000"/>
            <a:ext cx="4410691" cy="159089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10104420"/>
  <p:tag name="MH_LIBRARY" val="CONTENTS"/>
  <p:tag name="MH_TYPE" val="TITLE"/>
</p:tagLst>
</file>

<file path=ppt/theme/theme1.xml><?xml version="1.0" encoding="utf-8"?>
<a:theme xmlns:a="http://schemas.openxmlformats.org/drawingml/2006/main" name="3_A000120140530A99PPBG">
  <a:themeElements>
    <a:clrScheme name="yinvnyjtetj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007FCD"/>
      </a:accent1>
      <a:accent2>
        <a:srgbClr val="628EE3"/>
      </a:accent2>
      <a:accent3>
        <a:srgbClr val="2BC3B5"/>
      </a:accent3>
      <a:accent4>
        <a:srgbClr val="92D050"/>
      </a:accent4>
      <a:accent5>
        <a:srgbClr val="F2B800"/>
      </a:accent5>
      <a:accent6>
        <a:srgbClr val="82C83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幼圆</vt:lpstr>
      <vt:lpstr>Arial</vt:lpstr>
      <vt:lpstr>Bell MT</vt:lpstr>
      <vt:lpstr>Webdings</vt:lpstr>
      <vt:lpstr>3_A000120140530A99PPBG</vt:lpstr>
      <vt:lpstr>研发工作周报              -第九周（11/06-11/12）</vt:lpstr>
      <vt:lpstr> Main.css</vt:lpstr>
      <vt:lpstr>Main1.css</vt:lpstr>
      <vt:lpstr>Main2.css</vt:lpstr>
      <vt:lpstr>表情 ：背景颜色属性和阴影效果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研发工作周报              -第七周（10/23-10/29）</dc:title>
  <dc:creator/>
  <cp:lastModifiedBy>amber</cp:lastModifiedBy>
  <cp:revision>25</cp:revision>
  <dcterms:created xsi:type="dcterms:W3CDTF">2015-05-05T08:02:00Z</dcterms:created>
  <dcterms:modified xsi:type="dcterms:W3CDTF">2017-11-07T09:34:17Z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