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899"/>
            <a:ext cx="9144000" cy="1509713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5400"/>
            <a:ext cx="9144000" cy="10469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694944"/>
            <a:ext cx="10516800" cy="5524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819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527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Title"/>
          <p:cNvSpPr/>
          <p:nvPr>
            <p:custDataLst>
              <p:tags r:id="rId1"/>
            </p:custDataLst>
          </p:nvPr>
        </p:nvSpPr>
        <p:spPr>
          <a:xfrm>
            <a:off x="2972859" y="2943225"/>
            <a:ext cx="6989233" cy="738188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36000" rIns="36000" bIns="3600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chemeClr val="accent1"/>
              </a:solidFill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075" y="2943225"/>
            <a:ext cx="6988800" cy="73800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155491" y="2679701"/>
            <a:ext cx="5764907" cy="956509"/>
          </a:xfrm>
          <a:prstGeom prst="parallelogram">
            <a:avLst>
              <a:gd name="adj" fmla="val 305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Plain">
              <a:avLst/>
            </a:prstTxWarp>
          </a:bodyPr>
          <a:lstStyle/>
          <a:p>
            <a:pPr algn="ctr"/>
            <a:endParaRPr lang="zh-CN" altLang="en-US" sz="48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781425" y="3689352"/>
            <a:ext cx="8410575" cy="336549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spc="300" dirty="0">
              <a:solidFill>
                <a:schemeClr val="accent2">
                  <a:lumMod val="40000"/>
                  <a:lumOff val="60000"/>
                </a:schemeClr>
              </a:solidFill>
              <a:latin typeface="Bell MT" pitchFamily="18" charset="0"/>
              <a:ea typeface="幼圆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4342" y="2708729"/>
            <a:ext cx="4694918" cy="887829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884466"/>
            <a:ext cx="5638795" cy="78105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1079" y="1839684"/>
            <a:ext cx="5640512" cy="43651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1538" y="1839683"/>
            <a:ext cx="3932237" cy="436517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6628" y="365125"/>
            <a:ext cx="1317171" cy="5811838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242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" b="82068"/>
          <a:stretch>
            <a:fillRect/>
          </a:stretch>
        </p:blipFill>
        <p:spPr bwMode="auto">
          <a:xfrm>
            <a:off x="0" y="0"/>
            <a:ext cx="12192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723900"/>
            <a:ext cx="105156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49413"/>
            <a:ext cx="105156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研发工作周报</a:t>
            </a:r>
            <a:br>
              <a:rPr lang="en-US" altLang="zh-CN" sz="5400" dirty="0"/>
            </a:br>
            <a:r>
              <a:rPr lang="en-US" altLang="zh-CN" sz="5400" dirty="0"/>
              <a:t>             -</a:t>
            </a:r>
            <a:r>
              <a:rPr lang="zh-CN" altLang="en-US" dirty="0"/>
              <a:t>第八周（</a:t>
            </a:r>
            <a:r>
              <a:rPr lang="en-US" altLang="zh-CN" b="1" dirty="0"/>
              <a:t>10/30-11/05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426210" y="3884130"/>
            <a:ext cx="9144000" cy="1046962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				                                         </a:t>
            </a:r>
            <a:r>
              <a:rPr lang="zh-CN" altLang="en-US" sz="3600" dirty="0"/>
              <a:t>王丹煜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FACEF1-C6F7-4147-870E-454B0513B5E3}"/>
              </a:ext>
            </a:extLst>
          </p:cNvPr>
          <p:cNvSpPr/>
          <p:nvPr/>
        </p:nvSpPr>
        <p:spPr>
          <a:xfrm>
            <a:off x="5986955" y="2740995"/>
            <a:ext cx="5958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E2 -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示例代码的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UI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设计和汉化</a:t>
            </a:r>
          </a:p>
          <a:p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95674-B067-4DFA-A192-7BDF90E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用命令行打开</a:t>
            </a:r>
            <a:r>
              <a:rPr lang="en-US" altLang="zh-CN" dirty="0"/>
              <a:t>node server</a:t>
            </a:r>
            <a:r>
              <a:rPr lang="zh-CN" altLang="en-US" dirty="0"/>
              <a:t>服务器，在浏览器输入</a:t>
            </a:r>
            <a:r>
              <a:rPr lang="en-US" altLang="zh-CN" dirty="0">
                <a:hlinkClick r:id="rId2"/>
              </a:rPr>
              <a:t>http://localhost:3000/</a:t>
            </a:r>
            <a:r>
              <a:rPr lang="zh-CN" altLang="en-US" dirty="0"/>
              <a:t>弹出如下：</a:t>
            </a:r>
          </a:p>
        </p:txBody>
      </p:sp>
      <p:pic>
        <p:nvPicPr>
          <p:cNvPr id="5" name="内容占位符 4" descr="屏幕剪辑">
            <a:extLst>
              <a:ext uri="{FF2B5EF4-FFF2-40B4-BE49-F238E27FC236}">
                <a16:creationId xmlns:a16="http://schemas.microsoft.com/office/drawing/2014/main" id="{55209D22-7DAD-4353-A9E0-0EA290B83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6" y="1380999"/>
            <a:ext cx="4264534" cy="5477001"/>
          </a:xfrm>
        </p:spPr>
      </p:pic>
      <p:pic>
        <p:nvPicPr>
          <p:cNvPr id="7" name="图片 6" descr="C:\WINDOWS\system32\cmd.exe">
            <a:extLst>
              <a:ext uri="{FF2B5EF4-FFF2-40B4-BE49-F238E27FC236}">
                <a16:creationId xmlns:a16="http://schemas.microsoft.com/office/drawing/2014/main" id="{53AEE9DE-793A-45BC-8FA2-1F208A819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3717"/>
            <a:ext cx="6212053" cy="32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36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E2C79B6-8D17-4103-BEFC-C70064BC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输入昵称进入如下界面，可以看到系统显示用户名、状态</a:t>
            </a:r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FE2959EA-6862-460A-B34B-29CF3118B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55" y="1766655"/>
            <a:ext cx="6475176" cy="35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48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94460"/>
            <a:ext cx="10515600" cy="8191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按钮</a:t>
            </a:r>
            <a:r>
              <a:rPr lang="en-US" altLang="zh-CN" dirty="0">
                <a:solidFill>
                  <a:srgbClr val="FF0000"/>
                </a:solidFill>
              </a:rPr>
              <a:t>emoji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clear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send</a:t>
            </a:r>
            <a:r>
              <a:rPr lang="zh-CN" altLang="en-US" dirty="0"/>
              <a:t>的汉化详见</a:t>
            </a:r>
            <a:r>
              <a:rPr lang="en-US" altLang="zh-CN" dirty="0"/>
              <a:t>《Doc32-WSZ-</a:t>
            </a:r>
            <a:r>
              <a:rPr lang="zh-CN" altLang="en-US" dirty="0"/>
              <a:t>技术指南</a:t>
            </a:r>
            <a:r>
              <a:rPr lang="en-US" altLang="zh-CN" dirty="0"/>
              <a:t>-</a:t>
            </a:r>
            <a:r>
              <a:rPr lang="zh-CN" altLang="en-US" dirty="0"/>
              <a:t>汉化编码说明（包括词典说明和汉化过程</a:t>
            </a:r>
            <a:r>
              <a:rPr lang="en-US" altLang="zh-CN" dirty="0"/>
              <a:t>-20171102-</a:t>
            </a:r>
            <a:r>
              <a:rPr lang="zh-CN" altLang="en-US" dirty="0"/>
              <a:t>王丹煜</a:t>
            </a:r>
            <a:r>
              <a:rPr lang="en-US" altLang="zh-CN" dirty="0"/>
              <a:t>》</a:t>
            </a:r>
            <a:br>
              <a:rPr lang="zh-CN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333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                            </a:t>
            </a:r>
            <a:r>
              <a:rPr lang="zh-CN" altLang="en-US" dirty="0"/>
              <a:t>修改字体颜色：</a:t>
            </a: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1E0CD4DF-2CC4-46BC-A93D-E88A522D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91" y="2597056"/>
            <a:ext cx="5396654" cy="1505043"/>
          </a:xfrm>
          <a:prstGeom prst="rect">
            <a:avLst/>
          </a:prstGeom>
        </p:spPr>
      </p:pic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5BC0D50E-AEA3-4512-B875-01207A045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71" y="2563597"/>
            <a:ext cx="2915057" cy="307700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B7EB666B-58FB-485A-87E0-037AD0E44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1450250"/>
            <a:ext cx="4858428" cy="5191850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AFB9E94C-BC08-4B6F-858F-40C0CDB4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8191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点击表情按钮出现如下界面，点击一个表情出现对应表情编号</a:t>
            </a:r>
            <a:r>
              <a:rPr lang="en-US" altLang="zh-CN" dirty="0"/>
              <a:t>【emoji</a:t>
            </a:r>
            <a:r>
              <a:rPr lang="zh-CN" altLang="en-US" dirty="0"/>
              <a:t>：</a:t>
            </a:r>
            <a:r>
              <a:rPr lang="en-US" altLang="zh-CN" dirty="0"/>
              <a:t>xx】</a:t>
            </a:r>
            <a:endParaRPr lang="zh-CN" altLang="en-US" dirty="0"/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F6BD6066-C703-4AAC-BF71-3C3B9954F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20" y="3011398"/>
            <a:ext cx="5621236" cy="147170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6">
            <a:extLst>
              <a:ext uri="{FF2B5EF4-FFF2-40B4-BE49-F238E27FC236}">
                <a16:creationId xmlns:a16="http://schemas.microsoft.com/office/drawing/2014/main" id="{3AA91DF0-C1A0-49CF-B136-B1766FE3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8191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点击照片按钮打开文件夹选择一张照片发送，点击清空按钮清除当前页面历史消息</a:t>
            </a:r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C0BFB00F-2739-422A-90CF-23AD294E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543050"/>
            <a:ext cx="6184987" cy="4703983"/>
          </a:xfrm>
          <a:prstGeom prst="rect">
            <a:avLst/>
          </a:prstGeom>
        </p:spPr>
      </p:pic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16835F5A-A0F6-4A11-8885-251D59CFF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67" y="1543049"/>
            <a:ext cx="3664231" cy="47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1288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10104420"/>
  <p:tag name="MH_LIBRARY" val="CONTENTS"/>
  <p:tag name="MH_TYPE" val="TITLE"/>
</p:tagLst>
</file>

<file path=ppt/theme/theme1.xml><?xml version="1.0" encoding="utf-8"?>
<a:theme xmlns:a="http://schemas.openxmlformats.org/drawingml/2006/main" name="3_A000120140530A99PPBG">
  <a:themeElements>
    <a:clrScheme name="yinvnyjtetj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007FCD"/>
      </a:accent1>
      <a:accent2>
        <a:srgbClr val="628EE3"/>
      </a:accent2>
      <a:accent3>
        <a:srgbClr val="2BC3B5"/>
      </a:accent3>
      <a:accent4>
        <a:srgbClr val="92D050"/>
      </a:accent4>
      <a:accent5>
        <a:srgbClr val="F2B800"/>
      </a:accent5>
      <a:accent6>
        <a:srgbClr val="82C83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117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幼圆</vt:lpstr>
      <vt:lpstr>Arial</vt:lpstr>
      <vt:lpstr>Bell MT</vt:lpstr>
      <vt:lpstr>Webdings</vt:lpstr>
      <vt:lpstr>3_A000120140530A99PPBG</vt:lpstr>
      <vt:lpstr>研发工作周报              -第八周（10/30-11/05）</vt:lpstr>
      <vt:lpstr> 用命令行打开node server服务器，在浏览器输入http://localhost:3000/弹出如下：</vt:lpstr>
      <vt:lpstr>输入昵称进入如下界面，可以看到系统显示用户名、状态</vt:lpstr>
      <vt:lpstr>按钮emoji、 image、 clear、send的汉化详见《Doc32-WSZ-技术指南-汉化编码说明（包括词典说明和汉化过程-20171102-王丹煜》 </vt:lpstr>
      <vt:lpstr>点击表情按钮出现如下界面，点击一个表情出现对应表情编号【emoji：xx】</vt:lpstr>
      <vt:lpstr>点击照片按钮打开文件夹选择一张照片发送，点击清空按钮清除当前页面历史消息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研发工作周报              -第七周（10/23-10/29）</dc:title>
  <dc:creator/>
  <cp:lastModifiedBy>amber</cp:lastModifiedBy>
  <cp:revision>22</cp:revision>
  <dcterms:created xsi:type="dcterms:W3CDTF">2015-05-05T08:02:00Z</dcterms:created>
  <dcterms:modified xsi:type="dcterms:W3CDTF">2017-11-02T06:49:36Z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