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0659" y="368416"/>
            <a:ext cx="9525" cy="5528310"/>
          </a:xfrm>
          <a:custGeom>
            <a:avLst/>
            <a:gdLst/>
            <a:ahLst/>
            <a:cxnLst/>
            <a:rect l="l" t="t" r="r" b="b"/>
            <a:pathLst>
              <a:path w="9525" h="5528310">
                <a:moveTo>
                  <a:pt x="9530" y="5527890"/>
                </a:moveTo>
                <a:lnTo>
                  <a:pt x="0" y="5527890"/>
                </a:lnTo>
                <a:lnTo>
                  <a:pt x="0" y="0"/>
                </a:lnTo>
                <a:lnTo>
                  <a:pt x="9530" y="0"/>
                </a:lnTo>
                <a:lnTo>
                  <a:pt x="9530" y="5527890"/>
                </a:lnTo>
                <a:close/>
              </a:path>
            </a:pathLst>
          </a:custGeom>
          <a:solidFill>
            <a:srgbClr val="506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821" y="1498456"/>
            <a:ext cx="1437481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-5" dirty="0">
                <a:solidFill>
                  <a:srgbClr val="F1535B"/>
                </a:solidFill>
                <a:latin typeface="Arial"/>
                <a:cs typeface="Arial"/>
              </a:rPr>
              <a:t>Puesto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s-MX" sz="1200" b="1" spc="-55" dirty="0">
                <a:solidFill>
                  <a:srgbClr val="747474"/>
                </a:solidFill>
                <a:latin typeface="Arial"/>
                <a:cs typeface="Arial"/>
              </a:rPr>
              <a:t>Desarrolladora Front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049" y="2070792"/>
            <a:ext cx="132270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Edad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b="1" spc="-10" dirty="0">
                <a:latin typeface="Arial"/>
                <a:cs typeface="Arial"/>
              </a:rPr>
              <a:t>Menos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de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lang="es-MX" sz="1200" b="1" spc="70" dirty="0">
                <a:latin typeface="Arial"/>
                <a:cs typeface="Arial"/>
              </a:rPr>
              <a:t>25 </a:t>
            </a:r>
            <a:r>
              <a:rPr sz="1200" b="1" spc="-45" dirty="0">
                <a:latin typeface="Arial"/>
                <a:cs typeface="Arial"/>
              </a:rPr>
              <a:t>años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185" y="2642643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Nivel</a:t>
            </a:r>
            <a:r>
              <a:rPr sz="105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educación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1535B"/>
                </a:solidFill>
                <a:latin typeface="Arial"/>
                <a:cs typeface="Arial"/>
              </a:rPr>
              <a:t>más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alto</a:t>
            </a:r>
            <a:endParaRPr sz="1050" dirty="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lang="es-MX" sz="1200" b="1" spc="-35" dirty="0">
                <a:latin typeface="Arial"/>
                <a:cs typeface="Arial"/>
              </a:rPr>
              <a:t>Ingeniería en Sistemas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46" y="3234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258" y="4853799"/>
            <a:ext cx="88646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10" dirty="0" err="1">
                <a:solidFill>
                  <a:srgbClr val="F1535B"/>
                </a:solidFill>
                <a:latin typeface="Arial"/>
                <a:cs typeface="Arial"/>
              </a:rPr>
              <a:t>Industria</a:t>
            </a:r>
            <a:endParaRPr lang="en-US" sz="1050" b="1" spc="10" dirty="0">
              <a:solidFill>
                <a:srgbClr val="F1535B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Launch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85" y="5425650"/>
            <a:ext cx="185737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Tamaño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F1535B"/>
                </a:solidFill>
                <a:latin typeface="Arial"/>
                <a:cs typeface="Arial"/>
              </a:rPr>
              <a:t>la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organización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MX" sz="1200" b="1" spc="-10" dirty="0">
                <a:latin typeface="Arial"/>
                <a:cs typeface="Arial"/>
              </a:rPr>
              <a:t>Programador </a:t>
            </a:r>
            <a:r>
              <a:rPr lang="es-MX" sz="1200" b="1" spc="-10" dirty="0" err="1">
                <a:latin typeface="Arial"/>
                <a:cs typeface="Arial"/>
              </a:rPr>
              <a:t>Jr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1464" y="479618"/>
            <a:ext cx="283591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Canal</a:t>
            </a:r>
            <a:r>
              <a:rPr sz="1200" b="1" spc="-5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favorito</a:t>
            </a:r>
            <a:r>
              <a:rPr sz="1200" b="1" spc="-1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comunicación</a:t>
            </a: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Instagram y Twitter</a:t>
            </a:r>
            <a:endParaRPr lang="en-US"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Herramientas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necesita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para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trabajar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1464" y="1947368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ili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464" y="2681243"/>
            <a:ext cx="2305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463" y="3415118"/>
            <a:ext cx="2593835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Programador Sr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Terminar el desarrollo a tiempo y poder seguir aprendiendo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464" y="4873337"/>
            <a:ext cx="2276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é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464" y="5607213"/>
            <a:ext cx="1647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3873" y="3608904"/>
            <a:ext cx="438784" cy="438784"/>
            <a:chOff x="663873" y="3608904"/>
            <a:chExt cx="438784" cy="438784"/>
          </a:xfrm>
        </p:grpSpPr>
        <p:sp>
          <p:nvSpPr>
            <p:cNvPr id="16" name="object 16"/>
            <p:cNvSpPr/>
            <p:nvPr/>
          </p:nvSpPr>
          <p:spPr>
            <a:xfrm>
              <a:off x="663873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7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045" y="3723946"/>
              <a:ext cx="106075" cy="2090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45254" y="3608904"/>
            <a:ext cx="438784" cy="438784"/>
            <a:chOff x="1245254" y="3608904"/>
            <a:chExt cx="438784" cy="438784"/>
          </a:xfrm>
        </p:grpSpPr>
        <p:sp>
          <p:nvSpPr>
            <p:cNvPr id="19" name="object 19"/>
            <p:cNvSpPr/>
            <p:nvPr/>
          </p:nvSpPr>
          <p:spPr>
            <a:xfrm>
              <a:off x="1245254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749" y="3723274"/>
              <a:ext cx="209430" cy="20967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26636" y="3608904"/>
            <a:ext cx="438784" cy="438784"/>
            <a:chOff x="1826636" y="3608904"/>
            <a:chExt cx="438784" cy="438784"/>
          </a:xfrm>
        </p:grpSpPr>
        <p:sp>
          <p:nvSpPr>
            <p:cNvPr id="22" name="object 22"/>
            <p:cNvSpPr/>
            <p:nvPr/>
          </p:nvSpPr>
          <p:spPr>
            <a:xfrm>
              <a:off x="1826636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1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4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1006" y="3743963"/>
              <a:ext cx="209678" cy="1688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59329" y="4190286"/>
            <a:ext cx="438784" cy="438784"/>
            <a:chOff x="959329" y="4190286"/>
            <a:chExt cx="438784" cy="438784"/>
          </a:xfrm>
        </p:grpSpPr>
        <p:sp>
          <p:nvSpPr>
            <p:cNvPr id="25" name="object 25"/>
            <p:cNvSpPr/>
            <p:nvPr/>
          </p:nvSpPr>
          <p:spPr>
            <a:xfrm>
              <a:off x="959329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8" y="212029"/>
                  </a:lnTo>
                  <a:lnTo>
                    <a:pt x="438418" y="219209"/>
                  </a:lnTo>
                  <a:lnTo>
                    <a:pt x="438418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873" y="4304766"/>
              <a:ext cx="205458" cy="2095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540710" y="4190286"/>
            <a:ext cx="438784" cy="438784"/>
            <a:chOff x="1540710" y="4190286"/>
            <a:chExt cx="438784" cy="438784"/>
          </a:xfrm>
        </p:grpSpPr>
        <p:sp>
          <p:nvSpPr>
            <p:cNvPr id="28" name="object 28"/>
            <p:cNvSpPr/>
            <p:nvPr/>
          </p:nvSpPr>
          <p:spPr>
            <a:xfrm>
              <a:off x="1540710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9" y="212029"/>
                  </a:lnTo>
                  <a:lnTo>
                    <a:pt x="438418" y="219209"/>
                  </a:lnTo>
                  <a:lnTo>
                    <a:pt x="438419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719" y="4304656"/>
              <a:ext cx="162400" cy="20978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81464" y="1518480"/>
            <a:ext cx="28359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Computadora, </a:t>
            </a:r>
            <a:r>
              <a:rPr lang="es-MX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github</a:t>
            </a: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y visual </a:t>
            </a:r>
            <a:r>
              <a:rPr lang="es-MX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studio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1464" y="2252355"/>
            <a:ext cx="23652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Desarrollar para Front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1464" y="2986230"/>
            <a:ext cx="25938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Actividades y tiempo estimado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1464" y="5178325"/>
            <a:ext cx="873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Github 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1464" y="5912199"/>
            <a:ext cx="22128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Me cuesta algunas veces elaborar el proyecto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1028" name="Picture 4" descr="Ilustración De Dibujos Animados De La Mujer Joven Inconformista Con La  Computadora Portátil Ilustraciones Vectoriales, Clip Art Vectorizado Libre  De Derechos. Image 40379377.">
            <a:extLst>
              <a:ext uri="{FF2B5EF4-FFF2-40B4-BE49-F238E27FC236}">
                <a16:creationId xmlns:a16="http://schemas.microsoft.com/office/drawing/2014/main" id="{C4679858-C382-47A8-9663-3187AE5D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-198469"/>
            <a:ext cx="1938794" cy="19387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 Villagrán</dc:creator>
  <cp:lastModifiedBy>Dany Villagrán</cp:lastModifiedBy>
  <cp:revision>1</cp:revision>
  <dcterms:created xsi:type="dcterms:W3CDTF">2022-03-05T00:52:22Z</dcterms:created>
  <dcterms:modified xsi:type="dcterms:W3CDTF">2022-03-05T00:58:46Z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2022-03-05T00:00:00Z</vt:filetime>
  </property>
</Properties>
</file>