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10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5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836E9-C3D2-4F2B-87B3-F28867EB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5400" u="sng" dirty="0">
                <a:latin typeface="-apple-system"/>
              </a:rPr>
              <a:t>Wireframe UI</a:t>
            </a:r>
            <a:endParaRPr lang="en-US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4AB21-1B61-47BE-9031-2ADF1222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s-MX" sz="2000" dirty="0" err="1">
                <a:solidFill>
                  <a:schemeClr val="tx1">
                    <a:alpha val="60000"/>
                  </a:schemeClr>
                </a:solidFill>
              </a:rPr>
              <a:t>Abogabot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ncrete background">
            <a:extLst>
              <a:ext uri="{FF2B5EF4-FFF2-40B4-BE49-F238E27FC236}">
                <a16:creationId xmlns:a16="http://schemas.microsoft.com/office/drawing/2014/main" id="{0FF71AD0-3A7A-4192-AFB8-0E3D741AF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6" r="1510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2850-7092-4E80-97F2-6ABD68A6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Home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45F47-012E-4236-8001-177B1C2E9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67888"/>
            <a:ext cx="6973888" cy="4323810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71815-F70F-4ADC-880E-AEB13A9F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descripción de Caso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3D1505F-B63B-421A-B009-612EC9DB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161913"/>
            <a:ext cx="7345363" cy="453576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15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2495B-9443-4DCF-8726-9323B022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Perfil</a:t>
            </a:r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2E9D81D-01BD-48B5-A627-03F80569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76606"/>
            <a:ext cx="6973888" cy="4306374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1E4FF-5834-4795-922F-9FBF8057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de login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8F304A5-8DC3-495F-937D-C82E1CFB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59" y="549275"/>
            <a:ext cx="3182973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7081-5B22-4EFC-98D7-5E78E6F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de Registro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C5D0B3-F6B7-4691-998B-BDB0018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80" y="549275"/>
            <a:ext cx="3283790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72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0ED0-AF2C-433D-9A22-9BF88BF0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Home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5E9E694-5FA8-423A-8328-9C5EDD82A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84" y="549275"/>
            <a:ext cx="3240582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1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9DC-D92A-40A3-B4F6-CE80A6E1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descripción del caso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hallway with bookshelves&#10;&#10;Description automatically generated with low confidence">
            <a:extLst>
              <a:ext uri="{FF2B5EF4-FFF2-40B4-BE49-F238E27FC236}">
                <a16:creationId xmlns:a16="http://schemas.microsoft.com/office/drawing/2014/main" id="{D35A9D9B-3945-4292-8632-7D7EC2786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053" y="549275"/>
            <a:ext cx="3254985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06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416F-9F5D-4AB9-91C4-C402AFEB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 err="1"/>
              <a:t>Pantalla</a:t>
            </a:r>
            <a:r>
              <a:rPr lang="en-US" sz="6400" dirty="0"/>
              <a:t> Perfil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DDDF81-D639-4B1E-9FDE-52DB7F8F0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84" y="549275"/>
            <a:ext cx="3240583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71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4E-6118-4912-BF85-F528AEB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05" y="1410408"/>
            <a:ext cx="11091600" cy="4724061"/>
          </a:xfrm>
        </p:spPr>
        <p:txBody>
          <a:bodyPr>
            <a:normAutofit/>
          </a:bodyPr>
          <a:lstStyle/>
          <a:p>
            <a:pPr algn="ctr"/>
            <a:r>
              <a:rPr lang="en-GB" sz="8000" dirty="0" err="1"/>
              <a:t>Dise</a:t>
            </a:r>
            <a:r>
              <a:rPr lang="es-MX" sz="8000" dirty="0" err="1"/>
              <a:t>ño</a:t>
            </a:r>
            <a:r>
              <a:rPr lang="es-MX" sz="8000" dirty="0"/>
              <a:t> en computadora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514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F0025-119A-46F2-B0FA-61778F59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login</a:t>
            </a:r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5FF3AA4-F7C0-4744-B41C-42A1645F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59171"/>
            <a:ext cx="6973888" cy="4341244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6" name="Oval 2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240C32-42E9-4EB8-8F1F-3027CD95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registro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98026-B036-4DB8-9C84-3906241A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161913"/>
            <a:ext cx="7345363" cy="453576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13503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Avenir Next LT Pro</vt:lpstr>
      <vt:lpstr>3DFloatVTI</vt:lpstr>
      <vt:lpstr>Wireframe UI</vt:lpstr>
      <vt:lpstr>Pantalla de login</vt:lpstr>
      <vt:lpstr>Pantalla de Registro</vt:lpstr>
      <vt:lpstr>Pantalla Home</vt:lpstr>
      <vt:lpstr>Pantalla descripción del caso</vt:lpstr>
      <vt:lpstr>Pantalla Perfil</vt:lpstr>
      <vt:lpstr>Diseño en computadora</vt:lpstr>
      <vt:lpstr>Pantalla de login</vt:lpstr>
      <vt:lpstr>Pantalla de registro</vt:lpstr>
      <vt:lpstr>Pantalla Home</vt:lpstr>
      <vt:lpstr>Pantalla de descripción de Caso</vt:lpstr>
      <vt:lpstr>Pantalla 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UX</dc:title>
  <dc:creator>Dany Villagrán</dc:creator>
  <cp:lastModifiedBy>Dany Villagrán</cp:lastModifiedBy>
  <cp:revision>2</cp:revision>
  <dcterms:created xsi:type="dcterms:W3CDTF">2022-03-05T01:54:17Z</dcterms:created>
  <dcterms:modified xsi:type="dcterms:W3CDTF">2022-03-05T02:54:55Z</dcterms:modified>
</cp:coreProperties>
</file>