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y Villagrán" userId="ad27acaf22bd2a80" providerId="LiveId" clId="{9E03D8EE-00DD-465C-A441-39B09FB966AA}"/>
    <pc:docChg chg="undo custSel modSld">
      <pc:chgData name="Dany Villagrán" userId="ad27acaf22bd2a80" providerId="LiveId" clId="{9E03D8EE-00DD-465C-A441-39B09FB966AA}" dt="2022-03-05T03:30:08.423" v="38" actId="26606"/>
      <pc:docMkLst>
        <pc:docMk/>
      </pc:docMkLst>
      <pc:sldChg chg="modSp mod">
        <pc:chgData name="Dany Villagrán" userId="ad27acaf22bd2a80" providerId="LiveId" clId="{9E03D8EE-00DD-465C-A441-39B09FB966AA}" dt="2022-03-05T03:10:16.532" v="28" actId="20577"/>
        <pc:sldMkLst>
          <pc:docMk/>
          <pc:sldMk cId="2225165375" sldId="256"/>
        </pc:sldMkLst>
        <pc:spChg chg="mod">
          <ac:chgData name="Dany Villagrán" userId="ad27acaf22bd2a80" providerId="LiveId" clId="{9E03D8EE-00DD-465C-A441-39B09FB966AA}" dt="2022-03-05T03:10:16.532" v="28" actId="20577"/>
          <ac:spMkLst>
            <pc:docMk/>
            <pc:sldMk cId="2225165375" sldId="256"/>
            <ac:spMk id="2" creationId="{0DD836E9-C3D2-4F2B-87B3-F28867EBD43B}"/>
          </ac:spMkLst>
        </pc:spChg>
      </pc:sldChg>
      <pc:sldChg chg="addSp delSp modSp mod">
        <pc:chgData name="Dany Villagrán" userId="ad27acaf22bd2a80" providerId="LiveId" clId="{9E03D8EE-00DD-465C-A441-39B09FB966AA}" dt="2022-03-05T03:08:59.980" v="16" actId="26606"/>
        <pc:sldMkLst>
          <pc:docMk/>
          <pc:sldMk cId="3598733096" sldId="257"/>
        </pc:sldMkLst>
        <pc:spChg chg="mod">
          <ac:chgData name="Dany Villagrán" userId="ad27acaf22bd2a80" providerId="LiveId" clId="{9E03D8EE-00DD-465C-A441-39B09FB966AA}" dt="2022-03-05T03:08:59.980" v="16" actId="26606"/>
          <ac:spMkLst>
            <pc:docMk/>
            <pc:sldMk cId="3598733096" sldId="257"/>
            <ac:spMk id="2" creationId="{8B31E4FF-5834-4795-922F-9FBF8057423A}"/>
          </ac:spMkLst>
        </pc:spChg>
        <pc:spChg chg="del">
          <ac:chgData name="Dany Villagrán" userId="ad27acaf22bd2a80" providerId="LiveId" clId="{9E03D8EE-00DD-465C-A441-39B09FB966AA}" dt="2022-03-05T03:08:59.980" v="16" actId="26606"/>
          <ac:spMkLst>
            <pc:docMk/>
            <pc:sldMk cId="3598733096" sldId="257"/>
            <ac:spMk id="10" creationId="{82184FF4-7029-4ED7-813A-192E60608764}"/>
          </ac:spMkLst>
        </pc:spChg>
        <pc:spChg chg="del">
          <ac:chgData name="Dany Villagrán" userId="ad27acaf22bd2a80" providerId="LiveId" clId="{9E03D8EE-00DD-465C-A441-39B09FB966AA}" dt="2022-03-05T03:08:59.980" v="16" actId="26606"/>
          <ac:spMkLst>
            <pc:docMk/>
            <pc:sldMk cId="3598733096" sldId="257"/>
            <ac:spMk id="12" creationId="{AAA7AB09-557C-41AD-9113-FF9F68FA1035}"/>
          </ac:spMkLst>
        </pc:spChg>
        <pc:spChg chg="del">
          <ac:chgData name="Dany Villagrán" userId="ad27acaf22bd2a80" providerId="LiveId" clId="{9E03D8EE-00DD-465C-A441-39B09FB966AA}" dt="2022-03-05T03:08:59.980" v="16" actId="26606"/>
          <ac:spMkLst>
            <pc:docMk/>
            <pc:sldMk cId="3598733096" sldId="257"/>
            <ac:spMk id="14" creationId="{EF99ECAA-1F11-4937-BBA6-51935AB44C9D}"/>
          </ac:spMkLst>
        </pc:spChg>
        <pc:spChg chg="del">
          <ac:chgData name="Dany Villagrán" userId="ad27acaf22bd2a80" providerId="LiveId" clId="{9E03D8EE-00DD-465C-A441-39B09FB966AA}" dt="2022-03-05T03:08:59.980" v="16" actId="26606"/>
          <ac:spMkLst>
            <pc:docMk/>
            <pc:sldMk cId="3598733096" sldId="257"/>
            <ac:spMk id="22" creationId="{1DB043B4-68C6-45B9-82AC-A5800EADB8DB}"/>
          </ac:spMkLst>
        </pc:spChg>
        <pc:spChg chg="del">
          <ac:chgData name="Dany Villagrán" userId="ad27acaf22bd2a80" providerId="LiveId" clId="{9E03D8EE-00DD-465C-A441-39B09FB966AA}" dt="2022-03-05T03:08:59.980" v="16" actId="26606"/>
          <ac:spMkLst>
            <pc:docMk/>
            <pc:sldMk cId="3598733096" sldId="257"/>
            <ac:spMk id="24" creationId="{BEBFBB3C-FA07-4A06-A8D8-D690F92A2817}"/>
          </ac:spMkLst>
        </pc:spChg>
        <pc:spChg chg="add">
          <ac:chgData name="Dany Villagrán" userId="ad27acaf22bd2a80" providerId="LiveId" clId="{9E03D8EE-00DD-465C-A441-39B09FB966AA}" dt="2022-03-05T03:08:59.980" v="16" actId="26606"/>
          <ac:spMkLst>
            <pc:docMk/>
            <pc:sldMk cId="3598733096" sldId="257"/>
            <ac:spMk id="29" creationId="{82184FF4-7029-4ED7-813A-192E60608764}"/>
          </ac:spMkLst>
        </pc:spChg>
        <pc:spChg chg="add">
          <ac:chgData name="Dany Villagrán" userId="ad27acaf22bd2a80" providerId="LiveId" clId="{9E03D8EE-00DD-465C-A441-39B09FB966AA}" dt="2022-03-05T03:08:59.980" v="16" actId="26606"/>
          <ac:spMkLst>
            <pc:docMk/>
            <pc:sldMk cId="3598733096" sldId="257"/>
            <ac:spMk id="31" creationId="{AAA7AB09-557C-41AD-9113-FF9F68FA1035}"/>
          </ac:spMkLst>
        </pc:spChg>
        <pc:spChg chg="add">
          <ac:chgData name="Dany Villagrán" userId="ad27acaf22bd2a80" providerId="LiveId" clId="{9E03D8EE-00DD-465C-A441-39B09FB966AA}" dt="2022-03-05T03:08:59.980" v="16" actId="26606"/>
          <ac:spMkLst>
            <pc:docMk/>
            <pc:sldMk cId="3598733096" sldId="257"/>
            <ac:spMk id="33" creationId="{EF99ECAA-1F11-4937-BBA6-51935AB44C9D}"/>
          </ac:spMkLst>
        </pc:spChg>
        <pc:spChg chg="add">
          <ac:chgData name="Dany Villagrán" userId="ad27acaf22bd2a80" providerId="LiveId" clId="{9E03D8EE-00DD-465C-A441-39B09FB966AA}" dt="2022-03-05T03:08:59.980" v="16" actId="26606"/>
          <ac:spMkLst>
            <pc:docMk/>
            <pc:sldMk cId="3598733096" sldId="257"/>
            <ac:spMk id="41" creationId="{1DB043B4-68C6-45B9-82AC-A5800EADB8DB}"/>
          </ac:spMkLst>
        </pc:spChg>
        <pc:spChg chg="add">
          <ac:chgData name="Dany Villagrán" userId="ad27acaf22bd2a80" providerId="LiveId" clId="{9E03D8EE-00DD-465C-A441-39B09FB966AA}" dt="2022-03-05T03:08:59.980" v="16" actId="26606"/>
          <ac:spMkLst>
            <pc:docMk/>
            <pc:sldMk cId="3598733096" sldId="257"/>
            <ac:spMk id="43" creationId="{28A00A08-E4E6-4184-B484-E0E034072AE0}"/>
          </ac:spMkLst>
        </pc:spChg>
        <pc:grpChg chg="del">
          <ac:chgData name="Dany Villagrán" userId="ad27acaf22bd2a80" providerId="LiveId" clId="{9E03D8EE-00DD-465C-A441-39B09FB966AA}" dt="2022-03-05T03:08:59.980" v="16" actId="26606"/>
          <ac:grpSpMkLst>
            <pc:docMk/>
            <pc:sldMk cId="3598733096" sldId="257"/>
            <ac:grpSpMk id="16" creationId="{79DE9FAB-6BBA-4CFE-B67D-77B47F01ECA4}"/>
          </ac:grpSpMkLst>
        </pc:grpChg>
        <pc:grpChg chg="add">
          <ac:chgData name="Dany Villagrán" userId="ad27acaf22bd2a80" providerId="LiveId" clId="{9E03D8EE-00DD-465C-A441-39B09FB966AA}" dt="2022-03-05T03:08:59.980" v="16" actId="26606"/>
          <ac:grpSpMkLst>
            <pc:docMk/>
            <pc:sldMk cId="3598733096" sldId="257"/>
            <ac:grpSpMk id="35" creationId="{79DE9FAB-6BBA-4CFE-B67D-77B47F01ECA4}"/>
          </ac:grpSpMkLst>
        </pc:grpChg>
        <pc:grpChg chg="add">
          <ac:chgData name="Dany Villagrán" userId="ad27acaf22bd2a80" providerId="LiveId" clId="{9E03D8EE-00DD-465C-A441-39B09FB966AA}" dt="2022-03-05T03:08:59.980" v="16" actId="26606"/>
          <ac:grpSpMkLst>
            <pc:docMk/>
            <pc:sldMk cId="3598733096" sldId="257"/>
            <ac:grpSpMk id="45" creationId="{0780E404-3121-4F33-AF2D-65F659A97798}"/>
          </ac:grpSpMkLst>
        </pc:grpChg>
        <pc:grpChg chg="add">
          <ac:chgData name="Dany Villagrán" userId="ad27acaf22bd2a80" providerId="LiveId" clId="{9E03D8EE-00DD-465C-A441-39B09FB966AA}" dt="2022-03-05T03:08:59.980" v="16" actId="26606"/>
          <ac:grpSpMkLst>
            <pc:docMk/>
            <pc:sldMk cId="3598733096" sldId="257"/>
            <ac:grpSpMk id="49" creationId="{4B158E9A-DBF4-4AA7-B6B7-8C8EB2FBDD68}"/>
          </ac:grpSpMkLst>
        </pc:grpChg>
        <pc:picChg chg="add mod">
          <ac:chgData name="Dany Villagrán" userId="ad27acaf22bd2a80" providerId="LiveId" clId="{9E03D8EE-00DD-465C-A441-39B09FB966AA}" dt="2022-03-05T03:08:59.980" v="16" actId="26606"/>
          <ac:picMkLst>
            <pc:docMk/>
            <pc:sldMk cId="3598733096" sldId="257"/>
            <ac:picMk id="4" creationId="{3F19ACAB-F056-45A8-9E58-9646BCE93C17}"/>
          </ac:picMkLst>
        </pc:picChg>
        <pc:picChg chg="del">
          <ac:chgData name="Dany Villagrán" userId="ad27acaf22bd2a80" providerId="LiveId" clId="{9E03D8EE-00DD-465C-A441-39B09FB966AA}" dt="2022-03-05T02:55:46.621" v="3" actId="478"/>
          <ac:picMkLst>
            <pc:docMk/>
            <pc:sldMk cId="3598733096" sldId="257"/>
            <ac:picMk id="5" creationId="{E8F304A5-8DC3-495F-937D-C82E1CFBEC60}"/>
          </ac:picMkLst>
        </pc:picChg>
      </pc:sldChg>
      <pc:sldChg chg="addSp delSp modSp mod">
        <pc:chgData name="Dany Villagrán" userId="ad27acaf22bd2a80" providerId="LiveId" clId="{9E03D8EE-00DD-465C-A441-39B09FB966AA}" dt="2022-03-05T03:09:17.097" v="18" actId="26606"/>
        <pc:sldMkLst>
          <pc:docMk/>
          <pc:sldMk cId="517246687" sldId="258"/>
        </pc:sldMkLst>
        <pc:spChg chg="mod">
          <ac:chgData name="Dany Villagrán" userId="ad27acaf22bd2a80" providerId="LiveId" clId="{9E03D8EE-00DD-465C-A441-39B09FB966AA}" dt="2022-03-05T03:09:17.097" v="18" actId="26606"/>
          <ac:spMkLst>
            <pc:docMk/>
            <pc:sldMk cId="517246687" sldId="258"/>
            <ac:spMk id="2" creationId="{489F7081-5B22-4EFC-98D7-5E78E6FFF903}"/>
          </ac:spMkLst>
        </pc:spChg>
        <pc:spChg chg="del">
          <ac:chgData name="Dany Villagrán" userId="ad27acaf22bd2a80" providerId="LiveId" clId="{9E03D8EE-00DD-465C-A441-39B09FB966AA}" dt="2022-03-05T03:09:17.097" v="18" actId="26606"/>
          <ac:spMkLst>
            <pc:docMk/>
            <pc:sldMk cId="517246687" sldId="258"/>
            <ac:spMk id="10" creationId="{82184FF4-7029-4ED7-813A-192E60608764}"/>
          </ac:spMkLst>
        </pc:spChg>
        <pc:spChg chg="del">
          <ac:chgData name="Dany Villagrán" userId="ad27acaf22bd2a80" providerId="LiveId" clId="{9E03D8EE-00DD-465C-A441-39B09FB966AA}" dt="2022-03-05T03:09:17.097" v="18" actId="26606"/>
          <ac:spMkLst>
            <pc:docMk/>
            <pc:sldMk cId="517246687" sldId="258"/>
            <ac:spMk id="12" creationId="{AAA7AB09-557C-41AD-9113-FF9F68FA1035}"/>
          </ac:spMkLst>
        </pc:spChg>
        <pc:spChg chg="del">
          <ac:chgData name="Dany Villagrán" userId="ad27acaf22bd2a80" providerId="LiveId" clId="{9E03D8EE-00DD-465C-A441-39B09FB966AA}" dt="2022-03-05T03:09:17.097" v="18" actId="26606"/>
          <ac:spMkLst>
            <pc:docMk/>
            <pc:sldMk cId="517246687" sldId="258"/>
            <ac:spMk id="14" creationId="{EF99ECAA-1F11-4937-BBA6-51935AB44C9D}"/>
          </ac:spMkLst>
        </pc:spChg>
        <pc:spChg chg="del">
          <ac:chgData name="Dany Villagrán" userId="ad27acaf22bd2a80" providerId="LiveId" clId="{9E03D8EE-00DD-465C-A441-39B09FB966AA}" dt="2022-03-05T03:09:17.097" v="18" actId="26606"/>
          <ac:spMkLst>
            <pc:docMk/>
            <pc:sldMk cId="517246687" sldId="258"/>
            <ac:spMk id="22" creationId="{1DB043B4-68C6-45B9-82AC-A5800EADB8DB}"/>
          </ac:spMkLst>
        </pc:spChg>
        <pc:spChg chg="add">
          <ac:chgData name="Dany Villagrán" userId="ad27acaf22bd2a80" providerId="LiveId" clId="{9E03D8EE-00DD-465C-A441-39B09FB966AA}" dt="2022-03-05T03:09:17.097" v="18" actId="26606"/>
          <ac:spMkLst>
            <pc:docMk/>
            <pc:sldMk cId="517246687" sldId="258"/>
            <ac:spMk id="27" creationId="{82184FF4-7029-4ED7-813A-192E60608764}"/>
          </ac:spMkLst>
        </pc:spChg>
        <pc:spChg chg="add">
          <ac:chgData name="Dany Villagrán" userId="ad27acaf22bd2a80" providerId="LiveId" clId="{9E03D8EE-00DD-465C-A441-39B09FB966AA}" dt="2022-03-05T03:09:17.097" v="18" actId="26606"/>
          <ac:spMkLst>
            <pc:docMk/>
            <pc:sldMk cId="517246687" sldId="258"/>
            <ac:spMk id="29" creationId="{AAA7AB09-557C-41AD-9113-FF9F68FA1035}"/>
          </ac:spMkLst>
        </pc:spChg>
        <pc:spChg chg="add">
          <ac:chgData name="Dany Villagrán" userId="ad27acaf22bd2a80" providerId="LiveId" clId="{9E03D8EE-00DD-465C-A441-39B09FB966AA}" dt="2022-03-05T03:09:17.097" v="18" actId="26606"/>
          <ac:spMkLst>
            <pc:docMk/>
            <pc:sldMk cId="517246687" sldId="258"/>
            <ac:spMk id="31" creationId="{EF99ECAA-1F11-4937-BBA6-51935AB44C9D}"/>
          </ac:spMkLst>
        </pc:spChg>
        <pc:spChg chg="add">
          <ac:chgData name="Dany Villagrán" userId="ad27acaf22bd2a80" providerId="LiveId" clId="{9E03D8EE-00DD-465C-A441-39B09FB966AA}" dt="2022-03-05T03:09:17.097" v="18" actId="26606"/>
          <ac:spMkLst>
            <pc:docMk/>
            <pc:sldMk cId="517246687" sldId="258"/>
            <ac:spMk id="39" creationId="{1DB043B4-68C6-45B9-82AC-A5800EADB8DB}"/>
          </ac:spMkLst>
        </pc:spChg>
        <pc:spChg chg="add">
          <ac:chgData name="Dany Villagrán" userId="ad27acaf22bd2a80" providerId="LiveId" clId="{9E03D8EE-00DD-465C-A441-39B09FB966AA}" dt="2022-03-05T03:09:17.097" v="18" actId="26606"/>
          <ac:spMkLst>
            <pc:docMk/>
            <pc:sldMk cId="517246687" sldId="258"/>
            <ac:spMk id="41" creationId="{61B0F92C-925A-4D2E-839E-EB381378C315}"/>
          </ac:spMkLst>
        </pc:spChg>
        <pc:grpChg chg="del">
          <ac:chgData name="Dany Villagrán" userId="ad27acaf22bd2a80" providerId="LiveId" clId="{9E03D8EE-00DD-465C-A441-39B09FB966AA}" dt="2022-03-05T03:09:17.097" v="18" actId="26606"/>
          <ac:grpSpMkLst>
            <pc:docMk/>
            <pc:sldMk cId="517246687" sldId="258"/>
            <ac:grpSpMk id="16" creationId="{79DE9FAB-6BBA-4CFE-B67D-77B47F01ECA4}"/>
          </ac:grpSpMkLst>
        </pc:grpChg>
        <pc:grpChg chg="add">
          <ac:chgData name="Dany Villagrán" userId="ad27acaf22bd2a80" providerId="LiveId" clId="{9E03D8EE-00DD-465C-A441-39B09FB966AA}" dt="2022-03-05T03:09:17.097" v="18" actId="26606"/>
          <ac:grpSpMkLst>
            <pc:docMk/>
            <pc:sldMk cId="517246687" sldId="258"/>
            <ac:grpSpMk id="33" creationId="{79DE9FAB-6BBA-4CFE-B67D-77B47F01ECA4}"/>
          </ac:grpSpMkLst>
        </pc:grpChg>
        <pc:picChg chg="add mod">
          <ac:chgData name="Dany Villagrán" userId="ad27acaf22bd2a80" providerId="LiveId" clId="{9E03D8EE-00DD-465C-A441-39B09FB966AA}" dt="2022-03-05T03:09:17.097" v="18" actId="26606"/>
          <ac:picMkLst>
            <pc:docMk/>
            <pc:sldMk cId="517246687" sldId="258"/>
            <ac:picMk id="4" creationId="{19B71FC6-3942-48E6-A578-4DDBE1A72BDC}"/>
          </ac:picMkLst>
        </pc:picChg>
        <pc:picChg chg="del">
          <ac:chgData name="Dany Villagrán" userId="ad27acaf22bd2a80" providerId="LiveId" clId="{9E03D8EE-00DD-465C-A441-39B09FB966AA}" dt="2022-03-05T02:55:48.682" v="4" actId="478"/>
          <ac:picMkLst>
            <pc:docMk/>
            <pc:sldMk cId="517246687" sldId="258"/>
            <ac:picMk id="5" creationId="{5BC5D0B3-F6B7-4691-998B-BDB0018517A8}"/>
          </ac:picMkLst>
        </pc:picChg>
      </pc:sldChg>
      <pc:sldChg chg="addSp delSp modSp mod">
        <pc:chgData name="Dany Villagrán" userId="ad27acaf22bd2a80" providerId="LiveId" clId="{9E03D8EE-00DD-465C-A441-39B09FB966AA}" dt="2022-03-05T03:09:35.248" v="20" actId="26606"/>
        <pc:sldMkLst>
          <pc:docMk/>
          <pc:sldMk cId="1947121307" sldId="259"/>
        </pc:sldMkLst>
        <pc:spChg chg="add del mod">
          <ac:chgData name="Dany Villagrán" userId="ad27acaf22bd2a80" providerId="LiveId" clId="{9E03D8EE-00DD-465C-A441-39B09FB966AA}" dt="2022-03-05T03:09:35.248" v="20" actId="26606"/>
          <ac:spMkLst>
            <pc:docMk/>
            <pc:sldMk cId="1947121307" sldId="259"/>
            <ac:spMk id="4" creationId="{F2E524FF-0E2C-477D-84B0-F5CD58026E8B}"/>
          </ac:spMkLst>
        </pc:spChg>
        <pc:spChg chg="del">
          <ac:chgData name="Dany Villagrán" userId="ad27acaf22bd2a80" providerId="LiveId" clId="{9E03D8EE-00DD-465C-A441-39B09FB966AA}" dt="2022-03-05T03:09:35.248" v="20" actId="26606"/>
          <ac:spMkLst>
            <pc:docMk/>
            <pc:sldMk cId="1947121307" sldId="259"/>
            <ac:spMk id="10" creationId="{82184FF4-7029-4ED7-813A-192E60608764}"/>
          </ac:spMkLst>
        </pc:spChg>
        <pc:spChg chg="del">
          <ac:chgData name="Dany Villagrán" userId="ad27acaf22bd2a80" providerId="LiveId" clId="{9E03D8EE-00DD-465C-A441-39B09FB966AA}" dt="2022-03-05T03:09:35.248" v="20" actId="26606"/>
          <ac:spMkLst>
            <pc:docMk/>
            <pc:sldMk cId="1947121307" sldId="259"/>
            <ac:spMk id="12" creationId="{AAA7AB09-557C-41AD-9113-FF9F68FA1035}"/>
          </ac:spMkLst>
        </pc:spChg>
        <pc:spChg chg="del">
          <ac:chgData name="Dany Villagrán" userId="ad27acaf22bd2a80" providerId="LiveId" clId="{9E03D8EE-00DD-465C-A441-39B09FB966AA}" dt="2022-03-05T03:09:35.248" v="20" actId="26606"/>
          <ac:spMkLst>
            <pc:docMk/>
            <pc:sldMk cId="1947121307" sldId="259"/>
            <ac:spMk id="14" creationId="{EF99ECAA-1F11-4937-BBA6-51935AB44C9D}"/>
          </ac:spMkLst>
        </pc:spChg>
        <pc:spChg chg="del">
          <ac:chgData name="Dany Villagrán" userId="ad27acaf22bd2a80" providerId="LiveId" clId="{9E03D8EE-00DD-465C-A441-39B09FB966AA}" dt="2022-03-05T03:09:35.248" v="20" actId="26606"/>
          <ac:spMkLst>
            <pc:docMk/>
            <pc:sldMk cId="1947121307" sldId="259"/>
            <ac:spMk id="22" creationId="{1DB043B4-68C6-45B9-82AC-A5800EADB8DB}"/>
          </ac:spMkLst>
        </pc:spChg>
        <pc:spChg chg="add">
          <ac:chgData name="Dany Villagrán" userId="ad27acaf22bd2a80" providerId="LiveId" clId="{9E03D8EE-00DD-465C-A441-39B09FB966AA}" dt="2022-03-05T03:09:35.248" v="20" actId="26606"/>
          <ac:spMkLst>
            <pc:docMk/>
            <pc:sldMk cId="1947121307" sldId="259"/>
            <ac:spMk id="27" creationId="{82184FF4-7029-4ED7-813A-192E60608764}"/>
          </ac:spMkLst>
        </pc:spChg>
        <pc:spChg chg="add">
          <ac:chgData name="Dany Villagrán" userId="ad27acaf22bd2a80" providerId="LiveId" clId="{9E03D8EE-00DD-465C-A441-39B09FB966AA}" dt="2022-03-05T03:09:35.248" v="20" actId="26606"/>
          <ac:spMkLst>
            <pc:docMk/>
            <pc:sldMk cId="1947121307" sldId="259"/>
            <ac:spMk id="29" creationId="{AAA7AB09-557C-41AD-9113-FF9F68FA1035}"/>
          </ac:spMkLst>
        </pc:spChg>
        <pc:spChg chg="add">
          <ac:chgData name="Dany Villagrán" userId="ad27acaf22bd2a80" providerId="LiveId" clId="{9E03D8EE-00DD-465C-A441-39B09FB966AA}" dt="2022-03-05T03:09:35.248" v="20" actId="26606"/>
          <ac:spMkLst>
            <pc:docMk/>
            <pc:sldMk cId="1947121307" sldId="259"/>
            <ac:spMk id="31" creationId="{EF99ECAA-1F11-4937-BBA6-51935AB44C9D}"/>
          </ac:spMkLst>
        </pc:spChg>
        <pc:spChg chg="add">
          <ac:chgData name="Dany Villagrán" userId="ad27acaf22bd2a80" providerId="LiveId" clId="{9E03D8EE-00DD-465C-A441-39B09FB966AA}" dt="2022-03-05T03:09:35.248" v="20" actId="26606"/>
          <ac:spMkLst>
            <pc:docMk/>
            <pc:sldMk cId="1947121307" sldId="259"/>
            <ac:spMk id="39" creationId="{1DB043B4-68C6-45B9-82AC-A5800EADB8DB}"/>
          </ac:spMkLst>
        </pc:spChg>
        <pc:grpChg chg="del">
          <ac:chgData name="Dany Villagrán" userId="ad27acaf22bd2a80" providerId="LiveId" clId="{9E03D8EE-00DD-465C-A441-39B09FB966AA}" dt="2022-03-05T03:09:35.248" v="20" actId="26606"/>
          <ac:grpSpMkLst>
            <pc:docMk/>
            <pc:sldMk cId="1947121307" sldId="259"/>
            <ac:grpSpMk id="16" creationId="{79DE9FAB-6BBA-4CFE-B67D-77B47F01ECA4}"/>
          </ac:grpSpMkLst>
        </pc:grpChg>
        <pc:grpChg chg="add">
          <ac:chgData name="Dany Villagrán" userId="ad27acaf22bd2a80" providerId="LiveId" clId="{9E03D8EE-00DD-465C-A441-39B09FB966AA}" dt="2022-03-05T03:09:35.248" v="20" actId="26606"/>
          <ac:grpSpMkLst>
            <pc:docMk/>
            <pc:sldMk cId="1947121307" sldId="259"/>
            <ac:grpSpMk id="33" creationId="{79DE9FAB-6BBA-4CFE-B67D-77B47F01ECA4}"/>
          </ac:grpSpMkLst>
        </pc:grpChg>
        <pc:picChg chg="del">
          <ac:chgData name="Dany Villagrán" userId="ad27acaf22bd2a80" providerId="LiveId" clId="{9E03D8EE-00DD-465C-A441-39B09FB966AA}" dt="2022-03-05T02:55:50.364" v="5" actId="478"/>
          <ac:picMkLst>
            <pc:docMk/>
            <pc:sldMk cId="1947121307" sldId="259"/>
            <ac:picMk id="5" creationId="{05E9E694-5FA8-423A-8328-9C5EDD82AC54}"/>
          </ac:picMkLst>
        </pc:picChg>
        <pc:picChg chg="add mod">
          <ac:chgData name="Dany Villagrán" userId="ad27acaf22bd2a80" providerId="LiveId" clId="{9E03D8EE-00DD-465C-A441-39B09FB966AA}" dt="2022-03-05T03:09:35.248" v="20" actId="26606"/>
          <ac:picMkLst>
            <pc:docMk/>
            <pc:sldMk cId="1947121307" sldId="259"/>
            <ac:picMk id="7" creationId="{1A552B4D-0642-41DD-A250-1FC7CA842C60}"/>
          </ac:picMkLst>
        </pc:picChg>
      </pc:sldChg>
      <pc:sldChg chg="addSp delSp modSp mod">
        <pc:chgData name="Dany Villagrán" userId="ad27acaf22bd2a80" providerId="LiveId" clId="{9E03D8EE-00DD-465C-A441-39B09FB966AA}" dt="2022-03-05T03:09:48.301" v="22" actId="26606"/>
        <pc:sldMkLst>
          <pc:docMk/>
          <pc:sldMk cId="2590644283" sldId="260"/>
        </pc:sldMkLst>
        <pc:spChg chg="add del mod">
          <ac:chgData name="Dany Villagrán" userId="ad27acaf22bd2a80" providerId="LiveId" clId="{9E03D8EE-00DD-465C-A441-39B09FB966AA}" dt="2022-03-05T03:09:48.301" v="22" actId="26606"/>
          <ac:spMkLst>
            <pc:docMk/>
            <pc:sldMk cId="2590644283" sldId="260"/>
            <ac:spMk id="4" creationId="{7C222426-A613-4CA6-9878-C4EDD405AECB}"/>
          </ac:spMkLst>
        </pc:spChg>
        <pc:spChg chg="del">
          <ac:chgData name="Dany Villagrán" userId="ad27acaf22bd2a80" providerId="LiveId" clId="{9E03D8EE-00DD-465C-A441-39B09FB966AA}" dt="2022-03-05T03:09:48.301" v="22" actId="26606"/>
          <ac:spMkLst>
            <pc:docMk/>
            <pc:sldMk cId="2590644283" sldId="260"/>
            <ac:spMk id="10" creationId="{82184FF4-7029-4ED7-813A-192E60608764}"/>
          </ac:spMkLst>
        </pc:spChg>
        <pc:spChg chg="del">
          <ac:chgData name="Dany Villagrán" userId="ad27acaf22bd2a80" providerId="LiveId" clId="{9E03D8EE-00DD-465C-A441-39B09FB966AA}" dt="2022-03-05T03:09:48.301" v="22" actId="26606"/>
          <ac:spMkLst>
            <pc:docMk/>
            <pc:sldMk cId="2590644283" sldId="260"/>
            <ac:spMk id="12" creationId="{AAA7AB09-557C-41AD-9113-FF9F68FA1035}"/>
          </ac:spMkLst>
        </pc:spChg>
        <pc:spChg chg="del">
          <ac:chgData name="Dany Villagrán" userId="ad27acaf22bd2a80" providerId="LiveId" clId="{9E03D8EE-00DD-465C-A441-39B09FB966AA}" dt="2022-03-05T03:09:48.301" v="22" actId="26606"/>
          <ac:spMkLst>
            <pc:docMk/>
            <pc:sldMk cId="2590644283" sldId="260"/>
            <ac:spMk id="14" creationId="{EF99ECAA-1F11-4937-BBA6-51935AB44C9D}"/>
          </ac:spMkLst>
        </pc:spChg>
        <pc:spChg chg="del">
          <ac:chgData name="Dany Villagrán" userId="ad27acaf22bd2a80" providerId="LiveId" clId="{9E03D8EE-00DD-465C-A441-39B09FB966AA}" dt="2022-03-05T03:09:48.301" v="22" actId="26606"/>
          <ac:spMkLst>
            <pc:docMk/>
            <pc:sldMk cId="2590644283" sldId="260"/>
            <ac:spMk id="22" creationId="{1DB043B4-68C6-45B9-82AC-A5800EADB8DB}"/>
          </ac:spMkLst>
        </pc:spChg>
        <pc:spChg chg="del">
          <ac:chgData name="Dany Villagrán" userId="ad27acaf22bd2a80" providerId="LiveId" clId="{9E03D8EE-00DD-465C-A441-39B09FB966AA}" dt="2022-03-05T03:09:48.301" v="22" actId="26606"/>
          <ac:spMkLst>
            <pc:docMk/>
            <pc:sldMk cId="2590644283" sldId="260"/>
            <ac:spMk id="24" creationId="{BEBFBB3C-FA07-4A06-A8D8-D690F92A2817}"/>
          </ac:spMkLst>
        </pc:spChg>
        <pc:spChg chg="add">
          <ac:chgData name="Dany Villagrán" userId="ad27acaf22bd2a80" providerId="LiveId" clId="{9E03D8EE-00DD-465C-A441-39B09FB966AA}" dt="2022-03-05T03:09:48.301" v="22" actId="26606"/>
          <ac:spMkLst>
            <pc:docMk/>
            <pc:sldMk cId="2590644283" sldId="260"/>
            <ac:spMk id="29" creationId="{82184FF4-7029-4ED7-813A-192E60608764}"/>
          </ac:spMkLst>
        </pc:spChg>
        <pc:spChg chg="add">
          <ac:chgData name="Dany Villagrán" userId="ad27acaf22bd2a80" providerId="LiveId" clId="{9E03D8EE-00DD-465C-A441-39B09FB966AA}" dt="2022-03-05T03:09:48.301" v="22" actId="26606"/>
          <ac:spMkLst>
            <pc:docMk/>
            <pc:sldMk cId="2590644283" sldId="260"/>
            <ac:spMk id="31" creationId="{AAA7AB09-557C-41AD-9113-FF9F68FA1035}"/>
          </ac:spMkLst>
        </pc:spChg>
        <pc:spChg chg="add">
          <ac:chgData name="Dany Villagrán" userId="ad27acaf22bd2a80" providerId="LiveId" clId="{9E03D8EE-00DD-465C-A441-39B09FB966AA}" dt="2022-03-05T03:09:48.301" v="22" actId="26606"/>
          <ac:spMkLst>
            <pc:docMk/>
            <pc:sldMk cId="2590644283" sldId="260"/>
            <ac:spMk id="33" creationId="{EF99ECAA-1F11-4937-BBA6-51935AB44C9D}"/>
          </ac:spMkLst>
        </pc:spChg>
        <pc:spChg chg="add">
          <ac:chgData name="Dany Villagrán" userId="ad27acaf22bd2a80" providerId="LiveId" clId="{9E03D8EE-00DD-465C-A441-39B09FB966AA}" dt="2022-03-05T03:09:48.301" v="22" actId="26606"/>
          <ac:spMkLst>
            <pc:docMk/>
            <pc:sldMk cId="2590644283" sldId="260"/>
            <ac:spMk id="41" creationId="{1DB043B4-68C6-45B9-82AC-A5800EADB8DB}"/>
          </ac:spMkLst>
        </pc:spChg>
        <pc:spChg chg="add">
          <ac:chgData name="Dany Villagrán" userId="ad27acaf22bd2a80" providerId="LiveId" clId="{9E03D8EE-00DD-465C-A441-39B09FB966AA}" dt="2022-03-05T03:09:48.301" v="22" actId="26606"/>
          <ac:spMkLst>
            <pc:docMk/>
            <pc:sldMk cId="2590644283" sldId="260"/>
            <ac:spMk id="43" creationId="{BEBFBB3C-FA07-4A06-A8D8-D690F92A2817}"/>
          </ac:spMkLst>
        </pc:spChg>
        <pc:grpChg chg="del">
          <ac:chgData name="Dany Villagrán" userId="ad27acaf22bd2a80" providerId="LiveId" clId="{9E03D8EE-00DD-465C-A441-39B09FB966AA}" dt="2022-03-05T03:09:48.301" v="22" actId="26606"/>
          <ac:grpSpMkLst>
            <pc:docMk/>
            <pc:sldMk cId="2590644283" sldId="260"/>
            <ac:grpSpMk id="16" creationId="{79DE9FAB-6BBA-4CFE-B67D-77B47F01ECA4}"/>
          </ac:grpSpMkLst>
        </pc:grpChg>
        <pc:grpChg chg="add">
          <ac:chgData name="Dany Villagrán" userId="ad27acaf22bd2a80" providerId="LiveId" clId="{9E03D8EE-00DD-465C-A441-39B09FB966AA}" dt="2022-03-05T03:09:48.301" v="22" actId="26606"/>
          <ac:grpSpMkLst>
            <pc:docMk/>
            <pc:sldMk cId="2590644283" sldId="260"/>
            <ac:grpSpMk id="35" creationId="{79DE9FAB-6BBA-4CFE-B67D-77B47F01ECA4}"/>
          </ac:grpSpMkLst>
        </pc:grpChg>
        <pc:picChg chg="del">
          <ac:chgData name="Dany Villagrán" userId="ad27acaf22bd2a80" providerId="LiveId" clId="{9E03D8EE-00DD-465C-A441-39B09FB966AA}" dt="2022-03-05T02:55:52.915" v="6" actId="478"/>
          <ac:picMkLst>
            <pc:docMk/>
            <pc:sldMk cId="2590644283" sldId="260"/>
            <ac:picMk id="5" creationId="{D35A9D9B-3945-4292-8632-7D7EC2786FDB}"/>
          </ac:picMkLst>
        </pc:picChg>
        <pc:picChg chg="add mod">
          <ac:chgData name="Dany Villagrán" userId="ad27acaf22bd2a80" providerId="LiveId" clId="{9E03D8EE-00DD-465C-A441-39B09FB966AA}" dt="2022-03-05T03:09:48.301" v="22" actId="26606"/>
          <ac:picMkLst>
            <pc:docMk/>
            <pc:sldMk cId="2590644283" sldId="260"/>
            <ac:picMk id="7" creationId="{4A39DAEA-6920-45C3-A677-DA0492200877}"/>
          </ac:picMkLst>
        </pc:picChg>
      </pc:sldChg>
      <pc:sldChg chg="addSp delSp modSp mod">
        <pc:chgData name="Dany Villagrán" userId="ad27acaf22bd2a80" providerId="LiveId" clId="{9E03D8EE-00DD-465C-A441-39B09FB966AA}" dt="2022-03-05T03:10:04.299" v="24" actId="26606"/>
        <pc:sldMkLst>
          <pc:docMk/>
          <pc:sldMk cId="2307195358" sldId="261"/>
        </pc:sldMkLst>
        <pc:spChg chg="mod">
          <ac:chgData name="Dany Villagrán" userId="ad27acaf22bd2a80" providerId="LiveId" clId="{9E03D8EE-00DD-465C-A441-39B09FB966AA}" dt="2022-03-05T03:10:04.299" v="24" actId="26606"/>
          <ac:spMkLst>
            <pc:docMk/>
            <pc:sldMk cId="2307195358" sldId="261"/>
            <ac:spMk id="2" creationId="{AC6D416F-9F5D-4AB9-91C4-C402AFEB2834}"/>
          </ac:spMkLst>
        </pc:spChg>
        <pc:spChg chg="add del mod">
          <ac:chgData name="Dany Villagrán" userId="ad27acaf22bd2a80" providerId="LiveId" clId="{9E03D8EE-00DD-465C-A441-39B09FB966AA}" dt="2022-03-05T03:10:04.299" v="24" actId="26606"/>
          <ac:spMkLst>
            <pc:docMk/>
            <pc:sldMk cId="2307195358" sldId="261"/>
            <ac:spMk id="4" creationId="{B273F21D-07C3-4221-84CF-4B4884983A40}"/>
          </ac:spMkLst>
        </pc:spChg>
        <pc:spChg chg="del">
          <ac:chgData name="Dany Villagrán" userId="ad27acaf22bd2a80" providerId="LiveId" clId="{9E03D8EE-00DD-465C-A441-39B09FB966AA}" dt="2022-03-05T03:10:04.299" v="24" actId="26606"/>
          <ac:spMkLst>
            <pc:docMk/>
            <pc:sldMk cId="2307195358" sldId="261"/>
            <ac:spMk id="10" creationId="{82184FF4-7029-4ED7-813A-192E60608764}"/>
          </ac:spMkLst>
        </pc:spChg>
        <pc:spChg chg="del">
          <ac:chgData name="Dany Villagrán" userId="ad27acaf22bd2a80" providerId="LiveId" clId="{9E03D8EE-00DD-465C-A441-39B09FB966AA}" dt="2022-03-05T03:10:04.299" v="24" actId="26606"/>
          <ac:spMkLst>
            <pc:docMk/>
            <pc:sldMk cId="2307195358" sldId="261"/>
            <ac:spMk id="12" creationId="{AAA7AB09-557C-41AD-9113-FF9F68FA1035}"/>
          </ac:spMkLst>
        </pc:spChg>
        <pc:spChg chg="del">
          <ac:chgData name="Dany Villagrán" userId="ad27acaf22bd2a80" providerId="LiveId" clId="{9E03D8EE-00DD-465C-A441-39B09FB966AA}" dt="2022-03-05T03:10:04.299" v="24" actId="26606"/>
          <ac:spMkLst>
            <pc:docMk/>
            <pc:sldMk cId="2307195358" sldId="261"/>
            <ac:spMk id="14" creationId="{EF99ECAA-1F11-4937-BBA6-51935AB44C9D}"/>
          </ac:spMkLst>
        </pc:spChg>
        <pc:spChg chg="del">
          <ac:chgData name="Dany Villagrán" userId="ad27acaf22bd2a80" providerId="LiveId" clId="{9E03D8EE-00DD-465C-A441-39B09FB966AA}" dt="2022-03-05T03:10:04.299" v="24" actId="26606"/>
          <ac:spMkLst>
            <pc:docMk/>
            <pc:sldMk cId="2307195358" sldId="261"/>
            <ac:spMk id="22" creationId="{1DB043B4-68C6-45B9-82AC-A5800EADB8DB}"/>
          </ac:spMkLst>
        </pc:spChg>
        <pc:spChg chg="add">
          <ac:chgData name="Dany Villagrán" userId="ad27acaf22bd2a80" providerId="LiveId" clId="{9E03D8EE-00DD-465C-A441-39B09FB966AA}" dt="2022-03-05T03:10:04.299" v="24" actId="26606"/>
          <ac:spMkLst>
            <pc:docMk/>
            <pc:sldMk cId="2307195358" sldId="261"/>
            <ac:spMk id="27" creationId="{82184FF4-7029-4ED7-813A-192E60608764}"/>
          </ac:spMkLst>
        </pc:spChg>
        <pc:spChg chg="add">
          <ac:chgData name="Dany Villagrán" userId="ad27acaf22bd2a80" providerId="LiveId" clId="{9E03D8EE-00DD-465C-A441-39B09FB966AA}" dt="2022-03-05T03:10:04.299" v="24" actId="26606"/>
          <ac:spMkLst>
            <pc:docMk/>
            <pc:sldMk cId="2307195358" sldId="261"/>
            <ac:spMk id="29" creationId="{AAA7AB09-557C-41AD-9113-FF9F68FA1035}"/>
          </ac:spMkLst>
        </pc:spChg>
        <pc:spChg chg="add">
          <ac:chgData name="Dany Villagrán" userId="ad27acaf22bd2a80" providerId="LiveId" clId="{9E03D8EE-00DD-465C-A441-39B09FB966AA}" dt="2022-03-05T03:10:04.299" v="24" actId="26606"/>
          <ac:spMkLst>
            <pc:docMk/>
            <pc:sldMk cId="2307195358" sldId="261"/>
            <ac:spMk id="31" creationId="{EF99ECAA-1F11-4937-BBA6-51935AB44C9D}"/>
          </ac:spMkLst>
        </pc:spChg>
        <pc:spChg chg="add">
          <ac:chgData name="Dany Villagrán" userId="ad27acaf22bd2a80" providerId="LiveId" clId="{9E03D8EE-00DD-465C-A441-39B09FB966AA}" dt="2022-03-05T03:10:04.299" v="24" actId="26606"/>
          <ac:spMkLst>
            <pc:docMk/>
            <pc:sldMk cId="2307195358" sldId="261"/>
            <ac:spMk id="39" creationId="{1DB043B4-68C6-45B9-82AC-A5800EADB8DB}"/>
          </ac:spMkLst>
        </pc:spChg>
        <pc:grpChg chg="del">
          <ac:chgData name="Dany Villagrán" userId="ad27acaf22bd2a80" providerId="LiveId" clId="{9E03D8EE-00DD-465C-A441-39B09FB966AA}" dt="2022-03-05T03:10:04.299" v="24" actId="26606"/>
          <ac:grpSpMkLst>
            <pc:docMk/>
            <pc:sldMk cId="2307195358" sldId="261"/>
            <ac:grpSpMk id="16" creationId="{79DE9FAB-6BBA-4CFE-B67D-77B47F01ECA4}"/>
          </ac:grpSpMkLst>
        </pc:grpChg>
        <pc:grpChg chg="add">
          <ac:chgData name="Dany Villagrán" userId="ad27acaf22bd2a80" providerId="LiveId" clId="{9E03D8EE-00DD-465C-A441-39B09FB966AA}" dt="2022-03-05T03:10:04.299" v="24" actId="26606"/>
          <ac:grpSpMkLst>
            <pc:docMk/>
            <pc:sldMk cId="2307195358" sldId="261"/>
            <ac:grpSpMk id="33" creationId="{79DE9FAB-6BBA-4CFE-B67D-77B47F01ECA4}"/>
          </ac:grpSpMkLst>
        </pc:grpChg>
        <pc:picChg chg="del">
          <ac:chgData name="Dany Villagrán" userId="ad27acaf22bd2a80" providerId="LiveId" clId="{9E03D8EE-00DD-465C-A441-39B09FB966AA}" dt="2022-03-05T02:55:56.220" v="7" actId="478"/>
          <ac:picMkLst>
            <pc:docMk/>
            <pc:sldMk cId="2307195358" sldId="261"/>
            <ac:picMk id="5" creationId="{8ADDDF81-D639-4B1E-9FDE-52DB7F8F004F}"/>
          </ac:picMkLst>
        </pc:picChg>
        <pc:picChg chg="add mod">
          <ac:chgData name="Dany Villagrán" userId="ad27acaf22bd2a80" providerId="LiveId" clId="{9E03D8EE-00DD-465C-A441-39B09FB966AA}" dt="2022-03-05T03:10:04.299" v="24" actId="26606"/>
          <ac:picMkLst>
            <pc:docMk/>
            <pc:sldMk cId="2307195358" sldId="261"/>
            <ac:picMk id="7" creationId="{41AB0FD3-3EE0-4B0C-82B7-EA0192C86347}"/>
          </ac:picMkLst>
        </pc:picChg>
      </pc:sldChg>
      <pc:sldChg chg="addSp delSp modSp mod">
        <pc:chgData name="Dany Villagrán" userId="ad27acaf22bd2a80" providerId="LiveId" clId="{9E03D8EE-00DD-465C-A441-39B09FB966AA}" dt="2022-03-05T03:27:54.523" v="30" actId="26606"/>
        <pc:sldMkLst>
          <pc:docMk/>
          <pc:sldMk cId="3508290133" sldId="263"/>
        </pc:sldMkLst>
        <pc:spChg chg="mod">
          <ac:chgData name="Dany Villagrán" userId="ad27acaf22bd2a80" providerId="LiveId" clId="{9E03D8EE-00DD-465C-A441-39B09FB966AA}" dt="2022-03-05T03:27:54.523" v="30" actId="26606"/>
          <ac:spMkLst>
            <pc:docMk/>
            <pc:sldMk cId="3508290133" sldId="263"/>
            <ac:spMk id="2" creationId="{CB9F0025-119A-46F2-B0FA-61778F59B22F}"/>
          </ac:spMkLst>
        </pc:spChg>
        <pc:spChg chg="add del mod">
          <ac:chgData name="Dany Villagrán" userId="ad27acaf22bd2a80" providerId="LiveId" clId="{9E03D8EE-00DD-465C-A441-39B09FB966AA}" dt="2022-03-05T03:27:54.523" v="30" actId="26606"/>
          <ac:spMkLst>
            <pc:docMk/>
            <pc:sldMk cId="3508290133" sldId="263"/>
            <ac:spMk id="4" creationId="{2124E016-FBED-4C98-A890-C568D46369F1}"/>
          </ac:spMkLst>
        </pc:spChg>
        <pc:spChg chg="del">
          <ac:chgData name="Dany Villagrán" userId="ad27acaf22bd2a80" providerId="LiveId" clId="{9E03D8EE-00DD-465C-A441-39B09FB966AA}" dt="2022-03-05T03:27:54.523" v="30" actId="26606"/>
          <ac:spMkLst>
            <pc:docMk/>
            <pc:sldMk cId="3508290133" sldId="263"/>
            <ac:spMk id="10" creationId="{82184FF4-7029-4ED7-813A-192E60608764}"/>
          </ac:spMkLst>
        </pc:spChg>
        <pc:spChg chg="del">
          <ac:chgData name="Dany Villagrán" userId="ad27acaf22bd2a80" providerId="LiveId" clId="{9E03D8EE-00DD-465C-A441-39B09FB966AA}" dt="2022-03-05T03:27:54.523" v="30" actId="26606"/>
          <ac:spMkLst>
            <pc:docMk/>
            <pc:sldMk cId="3508290133" sldId="263"/>
            <ac:spMk id="12" creationId="{AAA7AB09-557C-41AD-9113-FF9F68FA1035}"/>
          </ac:spMkLst>
        </pc:spChg>
        <pc:spChg chg="del">
          <ac:chgData name="Dany Villagrán" userId="ad27acaf22bd2a80" providerId="LiveId" clId="{9E03D8EE-00DD-465C-A441-39B09FB966AA}" dt="2022-03-05T03:27:54.523" v="30" actId="26606"/>
          <ac:spMkLst>
            <pc:docMk/>
            <pc:sldMk cId="3508290133" sldId="263"/>
            <ac:spMk id="14" creationId="{EF99ECAA-1F11-4937-BBA6-51935AB44C9D}"/>
          </ac:spMkLst>
        </pc:spChg>
        <pc:spChg chg="del">
          <ac:chgData name="Dany Villagrán" userId="ad27acaf22bd2a80" providerId="LiveId" clId="{9E03D8EE-00DD-465C-A441-39B09FB966AA}" dt="2022-03-05T03:27:54.523" v="30" actId="26606"/>
          <ac:spMkLst>
            <pc:docMk/>
            <pc:sldMk cId="3508290133" sldId="263"/>
            <ac:spMk id="22" creationId="{1DB043B4-68C6-45B9-82AC-A5800EADB8DB}"/>
          </ac:spMkLst>
        </pc:spChg>
        <pc:spChg chg="del">
          <ac:chgData name="Dany Villagrán" userId="ad27acaf22bd2a80" providerId="LiveId" clId="{9E03D8EE-00DD-465C-A441-39B09FB966AA}" dt="2022-03-05T03:27:54.523" v="30" actId="26606"/>
          <ac:spMkLst>
            <pc:docMk/>
            <pc:sldMk cId="3508290133" sldId="263"/>
            <ac:spMk id="36" creationId="{61B0F92C-925A-4D2E-839E-EB381378C315}"/>
          </ac:spMkLst>
        </pc:spChg>
        <pc:spChg chg="add">
          <ac:chgData name="Dany Villagrán" userId="ad27acaf22bd2a80" providerId="LiveId" clId="{9E03D8EE-00DD-465C-A441-39B09FB966AA}" dt="2022-03-05T03:27:54.523" v="30" actId="26606"/>
          <ac:spMkLst>
            <pc:docMk/>
            <pc:sldMk cId="3508290133" sldId="263"/>
            <ac:spMk id="41" creationId="{82184FF4-7029-4ED7-813A-192E60608764}"/>
          </ac:spMkLst>
        </pc:spChg>
        <pc:spChg chg="add">
          <ac:chgData name="Dany Villagrán" userId="ad27acaf22bd2a80" providerId="LiveId" clId="{9E03D8EE-00DD-465C-A441-39B09FB966AA}" dt="2022-03-05T03:27:54.523" v="30" actId="26606"/>
          <ac:spMkLst>
            <pc:docMk/>
            <pc:sldMk cId="3508290133" sldId="263"/>
            <ac:spMk id="43" creationId="{AAA7AB09-557C-41AD-9113-FF9F68FA1035}"/>
          </ac:spMkLst>
        </pc:spChg>
        <pc:spChg chg="add">
          <ac:chgData name="Dany Villagrán" userId="ad27acaf22bd2a80" providerId="LiveId" clId="{9E03D8EE-00DD-465C-A441-39B09FB966AA}" dt="2022-03-05T03:27:54.523" v="30" actId="26606"/>
          <ac:spMkLst>
            <pc:docMk/>
            <pc:sldMk cId="3508290133" sldId="263"/>
            <ac:spMk id="45" creationId="{EF99ECAA-1F11-4937-BBA6-51935AB44C9D}"/>
          </ac:spMkLst>
        </pc:spChg>
        <pc:spChg chg="add">
          <ac:chgData name="Dany Villagrán" userId="ad27acaf22bd2a80" providerId="LiveId" clId="{9E03D8EE-00DD-465C-A441-39B09FB966AA}" dt="2022-03-05T03:27:54.523" v="30" actId="26606"/>
          <ac:spMkLst>
            <pc:docMk/>
            <pc:sldMk cId="3508290133" sldId="263"/>
            <ac:spMk id="53" creationId="{1DB043B4-68C6-45B9-82AC-A5800EADB8DB}"/>
          </ac:spMkLst>
        </pc:spChg>
        <pc:spChg chg="add">
          <ac:chgData name="Dany Villagrán" userId="ad27acaf22bd2a80" providerId="LiveId" clId="{9E03D8EE-00DD-465C-A441-39B09FB966AA}" dt="2022-03-05T03:27:54.523" v="30" actId="26606"/>
          <ac:spMkLst>
            <pc:docMk/>
            <pc:sldMk cId="3508290133" sldId="263"/>
            <ac:spMk id="55" creationId="{28A00A08-E4E6-4184-B484-E0E034072AE0}"/>
          </ac:spMkLst>
        </pc:spChg>
        <pc:grpChg chg="del">
          <ac:chgData name="Dany Villagrán" userId="ad27acaf22bd2a80" providerId="LiveId" clId="{9E03D8EE-00DD-465C-A441-39B09FB966AA}" dt="2022-03-05T03:27:54.523" v="30" actId="26606"/>
          <ac:grpSpMkLst>
            <pc:docMk/>
            <pc:sldMk cId="3508290133" sldId="263"/>
            <ac:grpSpMk id="16" creationId="{79DE9FAB-6BBA-4CFE-B67D-77B47F01ECA4}"/>
          </ac:grpSpMkLst>
        </pc:grpChg>
        <pc:grpChg chg="add">
          <ac:chgData name="Dany Villagrán" userId="ad27acaf22bd2a80" providerId="LiveId" clId="{9E03D8EE-00DD-465C-A441-39B09FB966AA}" dt="2022-03-05T03:27:54.523" v="30" actId="26606"/>
          <ac:grpSpMkLst>
            <pc:docMk/>
            <pc:sldMk cId="3508290133" sldId="263"/>
            <ac:grpSpMk id="47" creationId="{79DE9FAB-6BBA-4CFE-B67D-77B47F01ECA4}"/>
          </ac:grpSpMkLst>
        </pc:grpChg>
        <pc:grpChg chg="add">
          <ac:chgData name="Dany Villagrán" userId="ad27acaf22bd2a80" providerId="LiveId" clId="{9E03D8EE-00DD-465C-A441-39B09FB966AA}" dt="2022-03-05T03:27:54.523" v="30" actId="26606"/>
          <ac:grpSpMkLst>
            <pc:docMk/>
            <pc:sldMk cId="3508290133" sldId="263"/>
            <ac:grpSpMk id="57" creationId="{0780E404-3121-4F33-AF2D-65F659A97798}"/>
          </ac:grpSpMkLst>
        </pc:grpChg>
        <pc:grpChg chg="add">
          <ac:chgData name="Dany Villagrán" userId="ad27acaf22bd2a80" providerId="LiveId" clId="{9E03D8EE-00DD-465C-A441-39B09FB966AA}" dt="2022-03-05T03:27:54.523" v="30" actId="26606"/>
          <ac:grpSpMkLst>
            <pc:docMk/>
            <pc:sldMk cId="3508290133" sldId="263"/>
            <ac:grpSpMk id="61" creationId="{4B158E9A-DBF4-4AA7-B6B7-8C8EB2FBDD68}"/>
          </ac:grpSpMkLst>
        </pc:grpChg>
        <pc:picChg chg="del">
          <ac:chgData name="Dany Villagrán" userId="ad27acaf22bd2a80" providerId="LiveId" clId="{9E03D8EE-00DD-465C-A441-39B09FB966AA}" dt="2022-03-05T02:55:59.247" v="8" actId="478"/>
          <ac:picMkLst>
            <pc:docMk/>
            <pc:sldMk cId="3508290133" sldId="263"/>
            <ac:picMk id="5" creationId="{D5FF3AA4-F7C0-4744-B41C-42A1645F1292}"/>
          </ac:picMkLst>
        </pc:picChg>
        <pc:picChg chg="add mod">
          <ac:chgData name="Dany Villagrán" userId="ad27acaf22bd2a80" providerId="LiveId" clId="{9E03D8EE-00DD-465C-A441-39B09FB966AA}" dt="2022-03-05T03:27:54.523" v="30" actId="26606"/>
          <ac:picMkLst>
            <pc:docMk/>
            <pc:sldMk cId="3508290133" sldId="263"/>
            <ac:picMk id="7" creationId="{0ABA7513-55FB-43B5-8D15-46772AAA7FBC}"/>
          </ac:picMkLst>
        </pc:picChg>
      </pc:sldChg>
      <pc:sldChg chg="addSp delSp modSp mod">
        <pc:chgData name="Dany Villagrán" userId="ad27acaf22bd2a80" providerId="LiveId" clId="{9E03D8EE-00DD-465C-A441-39B09FB966AA}" dt="2022-03-05T03:29:24.654" v="32" actId="26606"/>
        <pc:sldMkLst>
          <pc:docMk/>
          <pc:sldMk cId="731350356" sldId="264"/>
        </pc:sldMkLst>
        <pc:spChg chg="mod">
          <ac:chgData name="Dany Villagrán" userId="ad27acaf22bd2a80" providerId="LiveId" clId="{9E03D8EE-00DD-465C-A441-39B09FB966AA}" dt="2022-03-05T03:29:24.654" v="32" actId="26606"/>
          <ac:spMkLst>
            <pc:docMk/>
            <pc:sldMk cId="731350356" sldId="264"/>
            <ac:spMk id="2" creationId="{97240C32-42E9-4EB8-8F1F-3027CD954A3F}"/>
          </ac:spMkLst>
        </pc:spChg>
        <pc:spChg chg="add del mod">
          <ac:chgData name="Dany Villagrán" userId="ad27acaf22bd2a80" providerId="LiveId" clId="{9E03D8EE-00DD-465C-A441-39B09FB966AA}" dt="2022-03-05T03:29:24.654" v="32" actId="26606"/>
          <ac:spMkLst>
            <pc:docMk/>
            <pc:sldMk cId="731350356" sldId="264"/>
            <ac:spMk id="4" creationId="{4F640D8B-BA75-401E-8DB6-47989360C6F2}"/>
          </ac:spMkLst>
        </pc:spChg>
        <pc:spChg chg="del">
          <ac:chgData name="Dany Villagrán" userId="ad27acaf22bd2a80" providerId="LiveId" clId="{9E03D8EE-00DD-465C-A441-39B09FB966AA}" dt="2022-03-05T03:29:24.654" v="32" actId="26606"/>
          <ac:spMkLst>
            <pc:docMk/>
            <pc:sldMk cId="731350356" sldId="264"/>
            <ac:spMk id="29" creationId="{82184FF4-7029-4ED7-813A-192E60608764}"/>
          </ac:spMkLst>
        </pc:spChg>
        <pc:spChg chg="del">
          <ac:chgData name="Dany Villagrán" userId="ad27acaf22bd2a80" providerId="LiveId" clId="{9E03D8EE-00DD-465C-A441-39B09FB966AA}" dt="2022-03-05T03:29:24.654" v="32" actId="26606"/>
          <ac:spMkLst>
            <pc:docMk/>
            <pc:sldMk cId="731350356" sldId="264"/>
            <ac:spMk id="34" creationId="{AAA7AB09-557C-41AD-9113-FF9F68FA1035}"/>
          </ac:spMkLst>
        </pc:spChg>
        <pc:spChg chg="del">
          <ac:chgData name="Dany Villagrán" userId="ad27acaf22bd2a80" providerId="LiveId" clId="{9E03D8EE-00DD-465C-A441-39B09FB966AA}" dt="2022-03-05T03:29:24.654" v="32" actId="26606"/>
          <ac:spMkLst>
            <pc:docMk/>
            <pc:sldMk cId="731350356" sldId="264"/>
            <ac:spMk id="35" creationId="{EF99ECAA-1F11-4937-BBA6-51935AB44C9D}"/>
          </ac:spMkLst>
        </pc:spChg>
        <pc:spChg chg="del">
          <ac:chgData name="Dany Villagrán" userId="ad27acaf22bd2a80" providerId="LiveId" clId="{9E03D8EE-00DD-465C-A441-39B09FB966AA}" dt="2022-03-05T03:29:24.654" v="32" actId="26606"/>
          <ac:spMkLst>
            <pc:docMk/>
            <pc:sldMk cId="731350356" sldId="264"/>
            <ac:spMk id="41" creationId="{1DB043B4-68C6-45B9-82AC-A5800EADB8DB}"/>
          </ac:spMkLst>
        </pc:spChg>
        <pc:spChg chg="del">
          <ac:chgData name="Dany Villagrán" userId="ad27acaf22bd2a80" providerId="LiveId" clId="{9E03D8EE-00DD-465C-A441-39B09FB966AA}" dt="2022-03-05T03:29:24.654" v="32" actId="26606"/>
          <ac:spMkLst>
            <pc:docMk/>
            <pc:sldMk cId="731350356" sldId="264"/>
            <ac:spMk id="42" creationId="{28A00A08-E4E6-4184-B484-E0E034072AE0}"/>
          </ac:spMkLst>
        </pc:spChg>
        <pc:spChg chg="add">
          <ac:chgData name="Dany Villagrán" userId="ad27acaf22bd2a80" providerId="LiveId" clId="{9E03D8EE-00DD-465C-A441-39B09FB966AA}" dt="2022-03-05T03:29:24.654" v="32" actId="26606"/>
          <ac:spMkLst>
            <pc:docMk/>
            <pc:sldMk cId="731350356" sldId="264"/>
            <ac:spMk id="47" creationId="{82184FF4-7029-4ED7-813A-192E60608764}"/>
          </ac:spMkLst>
        </pc:spChg>
        <pc:spChg chg="add">
          <ac:chgData name="Dany Villagrán" userId="ad27acaf22bd2a80" providerId="LiveId" clId="{9E03D8EE-00DD-465C-A441-39B09FB966AA}" dt="2022-03-05T03:29:24.654" v="32" actId="26606"/>
          <ac:spMkLst>
            <pc:docMk/>
            <pc:sldMk cId="731350356" sldId="264"/>
            <ac:spMk id="49" creationId="{AAA7AB09-557C-41AD-9113-FF9F68FA1035}"/>
          </ac:spMkLst>
        </pc:spChg>
        <pc:spChg chg="add">
          <ac:chgData name="Dany Villagrán" userId="ad27acaf22bd2a80" providerId="LiveId" clId="{9E03D8EE-00DD-465C-A441-39B09FB966AA}" dt="2022-03-05T03:29:24.654" v="32" actId="26606"/>
          <ac:spMkLst>
            <pc:docMk/>
            <pc:sldMk cId="731350356" sldId="264"/>
            <ac:spMk id="51" creationId="{EF99ECAA-1F11-4937-BBA6-51935AB44C9D}"/>
          </ac:spMkLst>
        </pc:spChg>
        <pc:spChg chg="add">
          <ac:chgData name="Dany Villagrán" userId="ad27acaf22bd2a80" providerId="LiveId" clId="{9E03D8EE-00DD-465C-A441-39B09FB966AA}" dt="2022-03-05T03:29:24.654" v="32" actId="26606"/>
          <ac:spMkLst>
            <pc:docMk/>
            <pc:sldMk cId="731350356" sldId="264"/>
            <ac:spMk id="59" creationId="{1DB043B4-68C6-45B9-82AC-A5800EADB8DB}"/>
          </ac:spMkLst>
        </pc:spChg>
        <pc:spChg chg="add">
          <ac:chgData name="Dany Villagrán" userId="ad27acaf22bd2a80" providerId="LiveId" clId="{9E03D8EE-00DD-465C-A441-39B09FB966AA}" dt="2022-03-05T03:29:24.654" v="32" actId="26606"/>
          <ac:spMkLst>
            <pc:docMk/>
            <pc:sldMk cId="731350356" sldId="264"/>
            <ac:spMk id="61" creationId="{61B0F92C-925A-4D2E-839E-EB381378C315}"/>
          </ac:spMkLst>
        </pc:spChg>
        <pc:grpChg chg="del">
          <ac:chgData name="Dany Villagrán" userId="ad27acaf22bd2a80" providerId="LiveId" clId="{9E03D8EE-00DD-465C-A441-39B09FB966AA}" dt="2022-03-05T03:29:24.654" v="32" actId="26606"/>
          <ac:grpSpMkLst>
            <pc:docMk/>
            <pc:sldMk cId="731350356" sldId="264"/>
            <ac:grpSpMk id="26" creationId="{0780E404-3121-4F33-AF2D-65F659A97798}"/>
          </ac:grpSpMkLst>
        </pc:grpChg>
        <pc:grpChg chg="del">
          <ac:chgData name="Dany Villagrán" userId="ad27acaf22bd2a80" providerId="LiveId" clId="{9E03D8EE-00DD-465C-A441-39B09FB966AA}" dt="2022-03-05T03:29:24.654" v="32" actId="26606"/>
          <ac:grpSpMkLst>
            <pc:docMk/>
            <pc:sldMk cId="731350356" sldId="264"/>
            <ac:grpSpMk id="30" creationId="{4B158E9A-DBF4-4AA7-B6B7-8C8EB2FBDD68}"/>
          </ac:grpSpMkLst>
        </pc:grpChg>
        <pc:grpChg chg="del">
          <ac:chgData name="Dany Villagrán" userId="ad27acaf22bd2a80" providerId="LiveId" clId="{9E03D8EE-00DD-465C-A441-39B09FB966AA}" dt="2022-03-05T03:29:24.654" v="32" actId="26606"/>
          <ac:grpSpMkLst>
            <pc:docMk/>
            <pc:sldMk cId="731350356" sldId="264"/>
            <ac:grpSpMk id="36" creationId="{79DE9FAB-6BBA-4CFE-B67D-77B47F01ECA4}"/>
          </ac:grpSpMkLst>
        </pc:grpChg>
        <pc:grpChg chg="add">
          <ac:chgData name="Dany Villagrán" userId="ad27acaf22bd2a80" providerId="LiveId" clId="{9E03D8EE-00DD-465C-A441-39B09FB966AA}" dt="2022-03-05T03:29:24.654" v="32" actId="26606"/>
          <ac:grpSpMkLst>
            <pc:docMk/>
            <pc:sldMk cId="731350356" sldId="264"/>
            <ac:grpSpMk id="53" creationId="{79DE9FAB-6BBA-4CFE-B67D-77B47F01ECA4}"/>
          </ac:grpSpMkLst>
        </pc:grpChg>
        <pc:picChg chg="del">
          <ac:chgData name="Dany Villagrán" userId="ad27acaf22bd2a80" providerId="LiveId" clId="{9E03D8EE-00DD-465C-A441-39B09FB966AA}" dt="2022-03-05T02:56:01.046" v="9" actId="478"/>
          <ac:picMkLst>
            <pc:docMk/>
            <pc:sldMk cId="731350356" sldId="264"/>
            <ac:picMk id="5" creationId="{3E398026-B036-4DB8-9C84-3906241AA436}"/>
          </ac:picMkLst>
        </pc:picChg>
        <pc:picChg chg="add mod">
          <ac:chgData name="Dany Villagrán" userId="ad27acaf22bd2a80" providerId="LiveId" clId="{9E03D8EE-00DD-465C-A441-39B09FB966AA}" dt="2022-03-05T03:29:24.654" v="32" actId="26606"/>
          <ac:picMkLst>
            <pc:docMk/>
            <pc:sldMk cId="731350356" sldId="264"/>
            <ac:picMk id="7" creationId="{F74E3BAB-4EE2-46C4-9748-FBA90F6F5ECE}"/>
          </ac:picMkLst>
        </pc:picChg>
      </pc:sldChg>
      <pc:sldChg chg="addSp delSp modSp mod">
        <pc:chgData name="Dany Villagrán" userId="ad27acaf22bd2a80" providerId="LiveId" clId="{9E03D8EE-00DD-465C-A441-39B09FB966AA}" dt="2022-03-05T03:29:39.318" v="34" actId="26606"/>
        <pc:sldMkLst>
          <pc:docMk/>
          <pc:sldMk cId="4270498620" sldId="265"/>
        </pc:sldMkLst>
        <pc:spChg chg="mod">
          <ac:chgData name="Dany Villagrán" userId="ad27acaf22bd2a80" providerId="LiveId" clId="{9E03D8EE-00DD-465C-A441-39B09FB966AA}" dt="2022-03-05T03:29:39.318" v="34" actId="26606"/>
          <ac:spMkLst>
            <pc:docMk/>
            <pc:sldMk cId="4270498620" sldId="265"/>
            <ac:spMk id="2" creationId="{1F772850-7092-4E80-97F2-6ABD68A623A8}"/>
          </ac:spMkLst>
        </pc:spChg>
        <pc:spChg chg="add del mod">
          <ac:chgData name="Dany Villagrán" userId="ad27acaf22bd2a80" providerId="LiveId" clId="{9E03D8EE-00DD-465C-A441-39B09FB966AA}" dt="2022-03-05T03:29:39.318" v="34" actId="26606"/>
          <ac:spMkLst>
            <pc:docMk/>
            <pc:sldMk cId="4270498620" sldId="265"/>
            <ac:spMk id="4" creationId="{43575A7B-E815-4AB1-AB05-23CC2656631A}"/>
          </ac:spMkLst>
        </pc:spChg>
        <pc:spChg chg="del">
          <ac:chgData name="Dany Villagrán" userId="ad27acaf22bd2a80" providerId="LiveId" clId="{9E03D8EE-00DD-465C-A441-39B09FB966AA}" dt="2022-03-05T03:29:39.318" v="34" actId="26606"/>
          <ac:spMkLst>
            <pc:docMk/>
            <pc:sldMk cId="4270498620" sldId="265"/>
            <ac:spMk id="10" creationId="{82184FF4-7029-4ED7-813A-192E60608764}"/>
          </ac:spMkLst>
        </pc:spChg>
        <pc:spChg chg="del">
          <ac:chgData name="Dany Villagrán" userId="ad27acaf22bd2a80" providerId="LiveId" clId="{9E03D8EE-00DD-465C-A441-39B09FB966AA}" dt="2022-03-05T03:29:39.318" v="34" actId="26606"/>
          <ac:spMkLst>
            <pc:docMk/>
            <pc:sldMk cId="4270498620" sldId="265"/>
            <ac:spMk id="12" creationId="{AAA7AB09-557C-41AD-9113-FF9F68FA1035}"/>
          </ac:spMkLst>
        </pc:spChg>
        <pc:spChg chg="del">
          <ac:chgData name="Dany Villagrán" userId="ad27acaf22bd2a80" providerId="LiveId" clId="{9E03D8EE-00DD-465C-A441-39B09FB966AA}" dt="2022-03-05T03:29:39.318" v="34" actId="26606"/>
          <ac:spMkLst>
            <pc:docMk/>
            <pc:sldMk cId="4270498620" sldId="265"/>
            <ac:spMk id="14" creationId="{EF99ECAA-1F11-4937-BBA6-51935AB44C9D}"/>
          </ac:spMkLst>
        </pc:spChg>
        <pc:spChg chg="del">
          <ac:chgData name="Dany Villagrán" userId="ad27acaf22bd2a80" providerId="LiveId" clId="{9E03D8EE-00DD-465C-A441-39B09FB966AA}" dt="2022-03-05T03:29:39.318" v="34" actId="26606"/>
          <ac:spMkLst>
            <pc:docMk/>
            <pc:sldMk cId="4270498620" sldId="265"/>
            <ac:spMk id="22" creationId="{1DB043B4-68C6-45B9-82AC-A5800EADB8DB}"/>
          </ac:spMkLst>
        </pc:spChg>
        <pc:spChg chg="del">
          <ac:chgData name="Dany Villagrán" userId="ad27acaf22bd2a80" providerId="LiveId" clId="{9E03D8EE-00DD-465C-A441-39B09FB966AA}" dt="2022-03-05T03:29:39.318" v="34" actId="26606"/>
          <ac:spMkLst>
            <pc:docMk/>
            <pc:sldMk cId="4270498620" sldId="265"/>
            <ac:spMk id="24" creationId="{61B0F92C-925A-4D2E-839E-EB381378C315}"/>
          </ac:spMkLst>
        </pc:spChg>
        <pc:spChg chg="add">
          <ac:chgData name="Dany Villagrán" userId="ad27acaf22bd2a80" providerId="LiveId" clId="{9E03D8EE-00DD-465C-A441-39B09FB966AA}" dt="2022-03-05T03:29:39.318" v="34" actId="26606"/>
          <ac:spMkLst>
            <pc:docMk/>
            <pc:sldMk cId="4270498620" sldId="265"/>
            <ac:spMk id="29" creationId="{82184FF4-7029-4ED7-813A-192E60608764}"/>
          </ac:spMkLst>
        </pc:spChg>
        <pc:spChg chg="add">
          <ac:chgData name="Dany Villagrán" userId="ad27acaf22bd2a80" providerId="LiveId" clId="{9E03D8EE-00DD-465C-A441-39B09FB966AA}" dt="2022-03-05T03:29:39.318" v="34" actId="26606"/>
          <ac:spMkLst>
            <pc:docMk/>
            <pc:sldMk cId="4270498620" sldId="265"/>
            <ac:spMk id="31" creationId="{AAA7AB09-557C-41AD-9113-FF9F68FA1035}"/>
          </ac:spMkLst>
        </pc:spChg>
        <pc:spChg chg="add">
          <ac:chgData name="Dany Villagrán" userId="ad27acaf22bd2a80" providerId="LiveId" clId="{9E03D8EE-00DD-465C-A441-39B09FB966AA}" dt="2022-03-05T03:29:39.318" v="34" actId="26606"/>
          <ac:spMkLst>
            <pc:docMk/>
            <pc:sldMk cId="4270498620" sldId="265"/>
            <ac:spMk id="33" creationId="{EF99ECAA-1F11-4937-BBA6-51935AB44C9D}"/>
          </ac:spMkLst>
        </pc:spChg>
        <pc:spChg chg="add">
          <ac:chgData name="Dany Villagrán" userId="ad27acaf22bd2a80" providerId="LiveId" clId="{9E03D8EE-00DD-465C-A441-39B09FB966AA}" dt="2022-03-05T03:29:39.318" v="34" actId="26606"/>
          <ac:spMkLst>
            <pc:docMk/>
            <pc:sldMk cId="4270498620" sldId="265"/>
            <ac:spMk id="41" creationId="{1DB043B4-68C6-45B9-82AC-A5800EADB8DB}"/>
          </ac:spMkLst>
        </pc:spChg>
        <pc:spChg chg="add">
          <ac:chgData name="Dany Villagrán" userId="ad27acaf22bd2a80" providerId="LiveId" clId="{9E03D8EE-00DD-465C-A441-39B09FB966AA}" dt="2022-03-05T03:29:39.318" v="34" actId="26606"/>
          <ac:spMkLst>
            <pc:docMk/>
            <pc:sldMk cId="4270498620" sldId="265"/>
            <ac:spMk id="43" creationId="{28A00A08-E4E6-4184-B484-E0E034072AE0}"/>
          </ac:spMkLst>
        </pc:spChg>
        <pc:grpChg chg="del">
          <ac:chgData name="Dany Villagrán" userId="ad27acaf22bd2a80" providerId="LiveId" clId="{9E03D8EE-00DD-465C-A441-39B09FB966AA}" dt="2022-03-05T03:29:39.318" v="34" actId="26606"/>
          <ac:grpSpMkLst>
            <pc:docMk/>
            <pc:sldMk cId="4270498620" sldId="265"/>
            <ac:grpSpMk id="16" creationId="{79DE9FAB-6BBA-4CFE-B67D-77B47F01ECA4}"/>
          </ac:grpSpMkLst>
        </pc:grpChg>
        <pc:grpChg chg="add">
          <ac:chgData name="Dany Villagrán" userId="ad27acaf22bd2a80" providerId="LiveId" clId="{9E03D8EE-00DD-465C-A441-39B09FB966AA}" dt="2022-03-05T03:29:39.318" v="34" actId="26606"/>
          <ac:grpSpMkLst>
            <pc:docMk/>
            <pc:sldMk cId="4270498620" sldId="265"/>
            <ac:grpSpMk id="35" creationId="{79DE9FAB-6BBA-4CFE-B67D-77B47F01ECA4}"/>
          </ac:grpSpMkLst>
        </pc:grpChg>
        <pc:grpChg chg="add">
          <ac:chgData name="Dany Villagrán" userId="ad27acaf22bd2a80" providerId="LiveId" clId="{9E03D8EE-00DD-465C-A441-39B09FB966AA}" dt="2022-03-05T03:29:39.318" v="34" actId="26606"/>
          <ac:grpSpMkLst>
            <pc:docMk/>
            <pc:sldMk cId="4270498620" sldId="265"/>
            <ac:grpSpMk id="45" creationId="{0780E404-3121-4F33-AF2D-65F659A97798}"/>
          </ac:grpSpMkLst>
        </pc:grpChg>
        <pc:grpChg chg="add">
          <ac:chgData name="Dany Villagrán" userId="ad27acaf22bd2a80" providerId="LiveId" clId="{9E03D8EE-00DD-465C-A441-39B09FB966AA}" dt="2022-03-05T03:29:39.318" v="34" actId="26606"/>
          <ac:grpSpMkLst>
            <pc:docMk/>
            <pc:sldMk cId="4270498620" sldId="265"/>
            <ac:grpSpMk id="49" creationId="{4B158E9A-DBF4-4AA7-B6B7-8C8EB2FBDD68}"/>
          </ac:grpSpMkLst>
        </pc:grpChg>
        <pc:picChg chg="del">
          <ac:chgData name="Dany Villagrán" userId="ad27acaf22bd2a80" providerId="LiveId" clId="{9E03D8EE-00DD-465C-A441-39B09FB966AA}" dt="2022-03-05T02:56:02.742" v="10" actId="478"/>
          <ac:picMkLst>
            <pc:docMk/>
            <pc:sldMk cId="4270498620" sldId="265"/>
            <ac:picMk id="5" creationId="{EA245F47-012E-4236-8001-177B1C2E9C7C}"/>
          </ac:picMkLst>
        </pc:picChg>
        <pc:picChg chg="add mod">
          <ac:chgData name="Dany Villagrán" userId="ad27acaf22bd2a80" providerId="LiveId" clId="{9E03D8EE-00DD-465C-A441-39B09FB966AA}" dt="2022-03-05T03:29:39.318" v="34" actId="26606"/>
          <ac:picMkLst>
            <pc:docMk/>
            <pc:sldMk cId="4270498620" sldId="265"/>
            <ac:picMk id="7" creationId="{3C2287B2-5AEF-47B8-AADD-BE5529DBE909}"/>
          </ac:picMkLst>
        </pc:picChg>
      </pc:sldChg>
      <pc:sldChg chg="addSp delSp modSp mod">
        <pc:chgData name="Dany Villagrán" userId="ad27acaf22bd2a80" providerId="LiveId" clId="{9E03D8EE-00DD-465C-A441-39B09FB966AA}" dt="2022-03-05T03:29:54.650" v="36" actId="26606"/>
        <pc:sldMkLst>
          <pc:docMk/>
          <pc:sldMk cId="911596203" sldId="266"/>
        </pc:sldMkLst>
        <pc:spChg chg="mod">
          <ac:chgData name="Dany Villagrán" userId="ad27acaf22bd2a80" providerId="LiveId" clId="{9E03D8EE-00DD-465C-A441-39B09FB966AA}" dt="2022-03-05T03:29:54.650" v="36" actId="26606"/>
          <ac:spMkLst>
            <pc:docMk/>
            <pc:sldMk cId="911596203" sldId="266"/>
            <ac:spMk id="2" creationId="{CB871815-F70F-4ADC-880E-AEB13A9F8078}"/>
          </ac:spMkLst>
        </pc:spChg>
        <pc:spChg chg="add del mod">
          <ac:chgData name="Dany Villagrán" userId="ad27acaf22bd2a80" providerId="LiveId" clId="{9E03D8EE-00DD-465C-A441-39B09FB966AA}" dt="2022-03-05T03:29:54.650" v="36" actId="26606"/>
          <ac:spMkLst>
            <pc:docMk/>
            <pc:sldMk cId="911596203" sldId="266"/>
            <ac:spMk id="4" creationId="{E54B78AD-34A4-4219-935B-961DA738E2EB}"/>
          </ac:spMkLst>
        </pc:spChg>
        <pc:spChg chg="del">
          <ac:chgData name="Dany Villagrán" userId="ad27acaf22bd2a80" providerId="LiveId" clId="{9E03D8EE-00DD-465C-A441-39B09FB966AA}" dt="2022-03-05T03:29:54.650" v="36" actId="26606"/>
          <ac:spMkLst>
            <pc:docMk/>
            <pc:sldMk cId="911596203" sldId="266"/>
            <ac:spMk id="10" creationId="{82184FF4-7029-4ED7-813A-192E60608764}"/>
          </ac:spMkLst>
        </pc:spChg>
        <pc:spChg chg="del">
          <ac:chgData name="Dany Villagrán" userId="ad27acaf22bd2a80" providerId="LiveId" clId="{9E03D8EE-00DD-465C-A441-39B09FB966AA}" dt="2022-03-05T03:29:54.650" v="36" actId="26606"/>
          <ac:spMkLst>
            <pc:docMk/>
            <pc:sldMk cId="911596203" sldId="266"/>
            <ac:spMk id="12" creationId="{AAA7AB09-557C-41AD-9113-FF9F68FA1035}"/>
          </ac:spMkLst>
        </pc:spChg>
        <pc:spChg chg="del">
          <ac:chgData name="Dany Villagrán" userId="ad27acaf22bd2a80" providerId="LiveId" clId="{9E03D8EE-00DD-465C-A441-39B09FB966AA}" dt="2022-03-05T03:29:54.650" v="36" actId="26606"/>
          <ac:spMkLst>
            <pc:docMk/>
            <pc:sldMk cId="911596203" sldId="266"/>
            <ac:spMk id="14" creationId="{EF99ECAA-1F11-4937-BBA6-51935AB44C9D}"/>
          </ac:spMkLst>
        </pc:spChg>
        <pc:spChg chg="del">
          <ac:chgData name="Dany Villagrán" userId="ad27acaf22bd2a80" providerId="LiveId" clId="{9E03D8EE-00DD-465C-A441-39B09FB966AA}" dt="2022-03-05T03:29:54.650" v="36" actId="26606"/>
          <ac:spMkLst>
            <pc:docMk/>
            <pc:sldMk cId="911596203" sldId="266"/>
            <ac:spMk id="22" creationId="{1DB043B4-68C6-45B9-82AC-A5800EADB8DB}"/>
          </ac:spMkLst>
        </pc:spChg>
        <pc:spChg chg="del">
          <ac:chgData name="Dany Villagrán" userId="ad27acaf22bd2a80" providerId="LiveId" clId="{9E03D8EE-00DD-465C-A441-39B09FB966AA}" dt="2022-03-05T03:29:54.650" v="36" actId="26606"/>
          <ac:spMkLst>
            <pc:docMk/>
            <pc:sldMk cId="911596203" sldId="266"/>
            <ac:spMk id="24" creationId="{28A00A08-E4E6-4184-B484-E0E034072AE0}"/>
          </ac:spMkLst>
        </pc:spChg>
        <pc:spChg chg="add">
          <ac:chgData name="Dany Villagrán" userId="ad27acaf22bd2a80" providerId="LiveId" clId="{9E03D8EE-00DD-465C-A441-39B09FB966AA}" dt="2022-03-05T03:29:54.650" v="36" actId="26606"/>
          <ac:spMkLst>
            <pc:docMk/>
            <pc:sldMk cId="911596203" sldId="266"/>
            <ac:spMk id="38" creationId="{82184FF4-7029-4ED7-813A-192E60608764}"/>
          </ac:spMkLst>
        </pc:spChg>
        <pc:spChg chg="add">
          <ac:chgData name="Dany Villagrán" userId="ad27acaf22bd2a80" providerId="LiveId" clId="{9E03D8EE-00DD-465C-A441-39B09FB966AA}" dt="2022-03-05T03:29:54.650" v="36" actId="26606"/>
          <ac:spMkLst>
            <pc:docMk/>
            <pc:sldMk cId="911596203" sldId="266"/>
            <ac:spMk id="40" creationId="{AAA7AB09-557C-41AD-9113-FF9F68FA1035}"/>
          </ac:spMkLst>
        </pc:spChg>
        <pc:spChg chg="add">
          <ac:chgData name="Dany Villagrán" userId="ad27acaf22bd2a80" providerId="LiveId" clId="{9E03D8EE-00DD-465C-A441-39B09FB966AA}" dt="2022-03-05T03:29:54.650" v="36" actId="26606"/>
          <ac:spMkLst>
            <pc:docMk/>
            <pc:sldMk cId="911596203" sldId="266"/>
            <ac:spMk id="42" creationId="{EF99ECAA-1F11-4937-BBA6-51935AB44C9D}"/>
          </ac:spMkLst>
        </pc:spChg>
        <pc:spChg chg="add">
          <ac:chgData name="Dany Villagrán" userId="ad27acaf22bd2a80" providerId="LiveId" clId="{9E03D8EE-00DD-465C-A441-39B09FB966AA}" dt="2022-03-05T03:29:54.650" v="36" actId="26606"/>
          <ac:spMkLst>
            <pc:docMk/>
            <pc:sldMk cId="911596203" sldId="266"/>
            <ac:spMk id="50" creationId="{1DB043B4-68C6-45B9-82AC-A5800EADB8DB}"/>
          </ac:spMkLst>
        </pc:spChg>
        <pc:spChg chg="add">
          <ac:chgData name="Dany Villagrán" userId="ad27acaf22bd2a80" providerId="LiveId" clId="{9E03D8EE-00DD-465C-A441-39B09FB966AA}" dt="2022-03-05T03:29:54.650" v="36" actId="26606"/>
          <ac:spMkLst>
            <pc:docMk/>
            <pc:sldMk cId="911596203" sldId="266"/>
            <ac:spMk id="52" creationId="{61B0F92C-925A-4D2E-839E-EB381378C315}"/>
          </ac:spMkLst>
        </pc:spChg>
        <pc:grpChg chg="del">
          <ac:chgData name="Dany Villagrán" userId="ad27acaf22bd2a80" providerId="LiveId" clId="{9E03D8EE-00DD-465C-A441-39B09FB966AA}" dt="2022-03-05T03:29:54.650" v="36" actId="26606"/>
          <ac:grpSpMkLst>
            <pc:docMk/>
            <pc:sldMk cId="911596203" sldId="266"/>
            <ac:grpSpMk id="16" creationId="{79DE9FAB-6BBA-4CFE-B67D-77B47F01ECA4}"/>
          </ac:grpSpMkLst>
        </pc:grpChg>
        <pc:grpChg chg="del">
          <ac:chgData name="Dany Villagrán" userId="ad27acaf22bd2a80" providerId="LiveId" clId="{9E03D8EE-00DD-465C-A441-39B09FB966AA}" dt="2022-03-05T03:29:54.650" v="36" actId="26606"/>
          <ac:grpSpMkLst>
            <pc:docMk/>
            <pc:sldMk cId="911596203" sldId="266"/>
            <ac:grpSpMk id="26" creationId="{0780E404-3121-4F33-AF2D-65F659A97798}"/>
          </ac:grpSpMkLst>
        </pc:grpChg>
        <pc:grpChg chg="del">
          <ac:chgData name="Dany Villagrán" userId="ad27acaf22bd2a80" providerId="LiveId" clId="{9E03D8EE-00DD-465C-A441-39B09FB966AA}" dt="2022-03-05T03:29:54.650" v="36" actId="26606"/>
          <ac:grpSpMkLst>
            <pc:docMk/>
            <pc:sldMk cId="911596203" sldId="266"/>
            <ac:grpSpMk id="30" creationId="{4B158E9A-DBF4-4AA7-B6B7-8C8EB2FBDD68}"/>
          </ac:grpSpMkLst>
        </pc:grpChg>
        <pc:grpChg chg="add">
          <ac:chgData name="Dany Villagrán" userId="ad27acaf22bd2a80" providerId="LiveId" clId="{9E03D8EE-00DD-465C-A441-39B09FB966AA}" dt="2022-03-05T03:29:54.650" v="36" actId="26606"/>
          <ac:grpSpMkLst>
            <pc:docMk/>
            <pc:sldMk cId="911596203" sldId="266"/>
            <ac:grpSpMk id="44" creationId="{79DE9FAB-6BBA-4CFE-B67D-77B47F01ECA4}"/>
          </ac:grpSpMkLst>
        </pc:grpChg>
        <pc:picChg chg="del">
          <ac:chgData name="Dany Villagrán" userId="ad27acaf22bd2a80" providerId="LiveId" clId="{9E03D8EE-00DD-465C-A441-39B09FB966AA}" dt="2022-03-05T02:56:04.669" v="11" actId="478"/>
          <ac:picMkLst>
            <pc:docMk/>
            <pc:sldMk cId="911596203" sldId="266"/>
            <ac:picMk id="5" creationId="{E3D1505F-B63B-421A-B009-612EC9DB2C64}"/>
          </ac:picMkLst>
        </pc:picChg>
        <pc:picChg chg="add mod">
          <ac:chgData name="Dany Villagrán" userId="ad27acaf22bd2a80" providerId="LiveId" clId="{9E03D8EE-00DD-465C-A441-39B09FB966AA}" dt="2022-03-05T03:29:54.650" v="36" actId="26606"/>
          <ac:picMkLst>
            <pc:docMk/>
            <pc:sldMk cId="911596203" sldId="266"/>
            <ac:picMk id="7" creationId="{C3F6DFBD-D5CA-4722-AD5C-9C57B2F86788}"/>
          </ac:picMkLst>
        </pc:picChg>
      </pc:sldChg>
      <pc:sldChg chg="addSp delSp modSp mod">
        <pc:chgData name="Dany Villagrán" userId="ad27acaf22bd2a80" providerId="LiveId" clId="{9E03D8EE-00DD-465C-A441-39B09FB966AA}" dt="2022-03-05T03:30:08.423" v="38" actId="26606"/>
        <pc:sldMkLst>
          <pc:docMk/>
          <pc:sldMk cId="4146499886" sldId="267"/>
        </pc:sldMkLst>
        <pc:spChg chg="mod">
          <ac:chgData name="Dany Villagrán" userId="ad27acaf22bd2a80" providerId="LiveId" clId="{9E03D8EE-00DD-465C-A441-39B09FB966AA}" dt="2022-03-05T03:30:08.423" v="38" actId="26606"/>
          <ac:spMkLst>
            <pc:docMk/>
            <pc:sldMk cId="4146499886" sldId="267"/>
            <ac:spMk id="2" creationId="{6E02495B-9443-4DCF-8726-9323B02205CC}"/>
          </ac:spMkLst>
        </pc:spChg>
        <pc:spChg chg="add del mod">
          <ac:chgData name="Dany Villagrán" userId="ad27acaf22bd2a80" providerId="LiveId" clId="{9E03D8EE-00DD-465C-A441-39B09FB966AA}" dt="2022-03-05T03:30:08.423" v="38" actId="26606"/>
          <ac:spMkLst>
            <pc:docMk/>
            <pc:sldMk cId="4146499886" sldId="267"/>
            <ac:spMk id="4" creationId="{1AF92355-CBC4-469A-82C0-E85760731771}"/>
          </ac:spMkLst>
        </pc:spChg>
        <pc:spChg chg="del">
          <ac:chgData name="Dany Villagrán" userId="ad27acaf22bd2a80" providerId="LiveId" clId="{9E03D8EE-00DD-465C-A441-39B09FB966AA}" dt="2022-03-05T03:30:08.423" v="38" actId="26606"/>
          <ac:spMkLst>
            <pc:docMk/>
            <pc:sldMk cId="4146499886" sldId="267"/>
            <ac:spMk id="10" creationId="{82184FF4-7029-4ED7-813A-192E60608764}"/>
          </ac:spMkLst>
        </pc:spChg>
        <pc:spChg chg="del">
          <ac:chgData name="Dany Villagrán" userId="ad27acaf22bd2a80" providerId="LiveId" clId="{9E03D8EE-00DD-465C-A441-39B09FB966AA}" dt="2022-03-05T03:30:08.423" v="38" actId="26606"/>
          <ac:spMkLst>
            <pc:docMk/>
            <pc:sldMk cId="4146499886" sldId="267"/>
            <ac:spMk id="12" creationId="{AAA7AB09-557C-41AD-9113-FF9F68FA1035}"/>
          </ac:spMkLst>
        </pc:spChg>
        <pc:spChg chg="del">
          <ac:chgData name="Dany Villagrán" userId="ad27acaf22bd2a80" providerId="LiveId" clId="{9E03D8EE-00DD-465C-A441-39B09FB966AA}" dt="2022-03-05T03:30:08.423" v="38" actId="26606"/>
          <ac:spMkLst>
            <pc:docMk/>
            <pc:sldMk cId="4146499886" sldId="267"/>
            <ac:spMk id="14" creationId="{EF99ECAA-1F11-4937-BBA6-51935AB44C9D}"/>
          </ac:spMkLst>
        </pc:spChg>
        <pc:spChg chg="del">
          <ac:chgData name="Dany Villagrán" userId="ad27acaf22bd2a80" providerId="LiveId" clId="{9E03D8EE-00DD-465C-A441-39B09FB966AA}" dt="2022-03-05T03:30:08.423" v="38" actId="26606"/>
          <ac:spMkLst>
            <pc:docMk/>
            <pc:sldMk cId="4146499886" sldId="267"/>
            <ac:spMk id="22" creationId="{1DB043B4-68C6-45B9-82AC-A5800EADB8DB}"/>
          </ac:spMkLst>
        </pc:spChg>
        <pc:spChg chg="del">
          <ac:chgData name="Dany Villagrán" userId="ad27acaf22bd2a80" providerId="LiveId" clId="{9E03D8EE-00DD-465C-A441-39B09FB966AA}" dt="2022-03-05T03:30:08.423" v="38" actId="26606"/>
          <ac:spMkLst>
            <pc:docMk/>
            <pc:sldMk cId="4146499886" sldId="267"/>
            <ac:spMk id="24" creationId="{61B0F92C-925A-4D2E-839E-EB381378C315}"/>
          </ac:spMkLst>
        </pc:spChg>
        <pc:spChg chg="add">
          <ac:chgData name="Dany Villagrán" userId="ad27acaf22bd2a80" providerId="LiveId" clId="{9E03D8EE-00DD-465C-A441-39B09FB966AA}" dt="2022-03-05T03:30:08.423" v="38" actId="26606"/>
          <ac:spMkLst>
            <pc:docMk/>
            <pc:sldMk cId="4146499886" sldId="267"/>
            <ac:spMk id="29" creationId="{82184FF4-7029-4ED7-813A-192E60608764}"/>
          </ac:spMkLst>
        </pc:spChg>
        <pc:spChg chg="add">
          <ac:chgData name="Dany Villagrán" userId="ad27acaf22bd2a80" providerId="LiveId" clId="{9E03D8EE-00DD-465C-A441-39B09FB966AA}" dt="2022-03-05T03:30:08.423" v="38" actId="26606"/>
          <ac:spMkLst>
            <pc:docMk/>
            <pc:sldMk cId="4146499886" sldId="267"/>
            <ac:spMk id="31" creationId="{AAA7AB09-557C-41AD-9113-FF9F68FA1035}"/>
          </ac:spMkLst>
        </pc:spChg>
        <pc:spChg chg="add">
          <ac:chgData name="Dany Villagrán" userId="ad27acaf22bd2a80" providerId="LiveId" clId="{9E03D8EE-00DD-465C-A441-39B09FB966AA}" dt="2022-03-05T03:30:08.423" v="38" actId="26606"/>
          <ac:spMkLst>
            <pc:docMk/>
            <pc:sldMk cId="4146499886" sldId="267"/>
            <ac:spMk id="33" creationId="{EF99ECAA-1F11-4937-BBA6-51935AB44C9D}"/>
          </ac:spMkLst>
        </pc:spChg>
        <pc:spChg chg="add">
          <ac:chgData name="Dany Villagrán" userId="ad27acaf22bd2a80" providerId="LiveId" clId="{9E03D8EE-00DD-465C-A441-39B09FB966AA}" dt="2022-03-05T03:30:08.423" v="38" actId="26606"/>
          <ac:spMkLst>
            <pc:docMk/>
            <pc:sldMk cId="4146499886" sldId="267"/>
            <ac:spMk id="41" creationId="{1DB043B4-68C6-45B9-82AC-A5800EADB8DB}"/>
          </ac:spMkLst>
        </pc:spChg>
        <pc:spChg chg="add">
          <ac:chgData name="Dany Villagrán" userId="ad27acaf22bd2a80" providerId="LiveId" clId="{9E03D8EE-00DD-465C-A441-39B09FB966AA}" dt="2022-03-05T03:30:08.423" v="38" actId="26606"/>
          <ac:spMkLst>
            <pc:docMk/>
            <pc:sldMk cId="4146499886" sldId="267"/>
            <ac:spMk id="43" creationId="{28A00A08-E4E6-4184-B484-E0E034072AE0}"/>
          </ac:spMkLst>
        </pc:spChg>
        <pc:grpChg chg="del">
          <ac:chgData name="Dany Villagrán" userId="ad27acaf22bd2a80" providerId="LiveId" clId="{9E03D8EE-00DD-465C-A441-39B09FB966AA}" dt="2022-03-05T03:30:08.423" v="38" actId="26606"/>
          <ac:grpSpMkLst>
            <pc:docMk/>
            <pc:sldMk cId="4146499886" sldId="267"/>
            <ac:grpSpMk id="16" creationId="{79DE9FAB-6BBA-4CFE-B67D-77B47F01ECA4}"/>
          </ac:grpSpMkLst>
        </pc:grpChg>
        <pc:grpChg chg="add">
          <ac:chgData name="Dany Villagrán" userId="ad27acaf22bd2a80" providerId="LiveId" clId="{9E03D8EE-00DD-465C-A441-39B09FB966AA}" dt="2022-03-05T03:30:08.423" v="38" actId="26606"/>
          <ac:grpSpMkLst>
            <pc:docMk/>
            <pc:sldMk cId="4146499886" sldId="267"/>
            <ac:grpSpMk id="35" creationId="{79DE9FAB-6BBA-4CFE-B67D-77B47F01ECA4}"/>
          </ac:grpSpMkLst>
        </pc:grpChg>
        <pc:grpChg chg="add">
          <ac:chgData name="Dany Villagrán" userId="ad27acaf22bd2a80" providerId="LiveId" clId="{9E03D8EE-00DD-465C-A441-39B09FB966AA}" dt="2022-03-05T03:30:08.423" v="38" actId="26606"/>
          <ac:grpSpMkLst>
            <pc:docMk/>
            <pc:sldMk cId="4146499886" sldId="267"/>
            <ac:grpSpMk id="45" creationId="{0780E404-3121-4F33-AF2D-65F659A97798}"/>
          </ac:grpSpMkLst>
        </pc:grpChg>
        <pc:grpChg chg="add">
          <ac:chgData name="Dany Villagrán" userId="ad27acaf22bd2a80" providerId="LiveId" clId="{9E03D8EE-00DD-465C-A441-39B09FB966AA}" dt="2022-03-05T03:30:08.423" v="38" actId="26606"/>
          <ac:grpSpMkLst>
            <pc:docMk/>
            <pc:sldMk cId="4146499886" sldId="267"/>
            <ac:grpSpMk id="49" creationId="{4B158E9A-DBF4-4AA7-B6B7-8C8EB2FBDD68}"/>
          </ac:grpSpMkLst>
        </pc:grpChg>
        <pc:picChg chg="del">
          <ac:chgData name="Dany Villagrán" userId="ad27acaf22bd2a80" providerId="LiveId" clId="{9E03D8EE-00DD-465C-A441-39B09FB966AA}" dt="2022-03-05T02:56:06.491" v="12" actId="478"/>
          <ac:picMkLst>
            <pc:docMk/>
            <pc:sldMk cId="4146499886" sldId="267"/>
            <ac:picMk id="5" creationId="{32E9D81D-01BD-48B5-A627-03F80569511A}"/>
          </ac:picMkLst>
        </pc:picChg>
        <pc:picChg chg="add del">
          <ac:chgData name="Dany Villagrán" userId="ad27acaf22bd2a80" providerId="LiveId" clId="{9E03D8EE-00DD-465C-A441-39B09FB966AA}" dt="2022-03-05T03:08:56.351" v="14" actId="22"/>
          <ac:picMkLst>
            <pc:docMk/>
            <pc:sldMk cId="4146499886" sldId="267"/>
            <ac:picMk id="7" creationId="{906806B1-1116-4288-9642-A77F949D6561}"/>
          </ac:picMkLst>
        </pc:picChg>
        <pc:picChg chg="add mod">
          <ac:chgData name="Dany Villagrán" userId="ad27acaf22bd2a80" providerId="LiveId" clId="{9E03D8EE-00DD-465C-A441-39B09FB966AA}" dt="2022-03-05T03:30:08.423" v="38" actId="26606"/>
          <ac:picMkLst>
            <pc:docMk/>
            <pc:sldMk cId="4146499886" sldId="267"/>
            <ac:picMk id="9" creationId="{4C5098A3-A13F-4BA7-860B-EF4B85905D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March 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15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0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0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710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4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March 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5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836E9-C3D2-4F2B-87B3-F28867EBD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5400" u="sng" dirty="0">
                <a:latin typeface="-apple-system"/>
              </a:rPr>
              <a:t>Wireframe UX</a:t>
            </a:r>
            <a:endParaRPr lang="en-US" sz="23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4AB21-1B61-47BE-9031-2ADF1222D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s-MX" sz="2000" dirty="0" err="1">
                <a:solidFill>
                  <a:schemeClr val="tx1">
                    <a:alpha val="60000"/>
                  </a:schemeClr>
                </a:solidFill>
              </a:rPr>
              <a:t>Abogabot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oncrete background">
            <a:extLst>
              <a:ext uri="{FF2B5EF4-FFF2-40B4-BE49-F238E27FC236}">
                <a16:creationId xmlns:a16="http://schemas.microsoft.com/office/drawing/2014/main" id="{0FF71AD0-3A7A-4192-AFB8-0E3D741AF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6" r="15105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6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772850-7092-4E80-97F2-6ABD68A6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Pantalla Home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2287B2-5AEF-47B8-AADD-BE5529DBE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088459"/>
            <a:ext cx="7345363" cy="4682668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049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71815-F70F-4ADC-880E-AEB13A9F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Pantalla de descripción de Caso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F6DFBD-D5CA-4722-AD5C-9C57B2F86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4" y="1285323"/>
            <a:ext cx="6973888" cy="4288940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9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02495B-9443-4DCF-8726-9323B022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Pantalla Perfil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5098A3-A13F-4BA7-860B-EF4B85905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152731"/>
            <a:ext cx="7345363" cy="4554125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649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31E4FF-5834-4795-922F-9FBF8057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Pantalla de login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F19ACAB-F056-45A8-9E58-9646BCE9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958" y="549275"/>
            <a:ext cx="3326998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873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F7081-5B22-4EFC-98D7-5E78E6FF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Pantalla de Registro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71FC6-3942-48E6-A578-4DDBE1A7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523" y="549275"/>
            <a:ext cx="3168569" cy="5761037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70ED0-AF2C-433D-9A22-9BF88BF0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Pantalla Home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552B4D-0642-41DD-A250-1FC7CA842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080" y="549275"/>
            <a:ext cx="3283790" cy="5761037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712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9DC-D92A-40A3-B4F6-CE80A6E1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Pantalla descripción del caso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39DAEA-6920-45C3-A677-DA0492200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9455" y="549275"/>
            <a:ext cx="3226180" cy="5761037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064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D416F-9F5D-4AB9-91C4-C402AFEB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Pantalla</a:t>
            </a:r>
            <a:r>
              <a:rPr lang="en-US" sz="6400" dirty="0"/>
              <a:t> Perfil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AB0FD3-3EE0-4B0C-82B7-EA0192C86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885" y="549275"/>
            <a:ext cx="3226180" cy="5761037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71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F64E-6118-4912-BF85-F528AEBF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05" y="1410408"/>
            <a:ext cx="11091600" cy="4724061"/>
          </a:xfrm>
        </p:spPr>
        <p:txBody>
          <a:bodyPr>
            <a:normAutofit/>
          </a:bodyPr>
          <a:lstStyle/>
          <a:p>
            <a:pPr algn="ctr"/>
            <a:r>
              <a:rPr lang="en-GB" sz="8000" dirty="0" err="1"/>
              <a:t>Dise</a:t>
            </a:r>
            <a:r>
              <a:rPr lang="es-MX" sz="8000" dirty="0" err="1"/>
              <a:t>ño</a:t>
            </a:r>
            <a:r>
              <a:rPr lang="es-MX" sz="8000" dirty="0"/>
              <a:t> en computadora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5146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9F0025-119A-46F2-B0FA-61778F59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Pantalla de login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BA7513-55FB-43B5-8D15-46772AAA7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116004"/>
            <a:ext cx="7345363" cy="4627578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829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40C32-42E9-4EB8-8F1F-3027CD95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Pantalla de registro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4E3BAB-4EE2-46C4-9748-FBA90F6F5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4" y="1250454"/>
            <a:ext cx="6973888" cy="4358679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5035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36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Avenir Next LT Pro</vt:lpstr>
      <vt:lpstr>3DFloatVTI</vt:lpstr>
      <vt:lpstr>Wireframe UX</vt:lpstr>
      <vt:lpstr>Pantalla de login</vt:lpstr>
      <vt:lpstr>Pantalla de Registro</vt:lpstr>
      <vt:lpstr>Pantalla Home</vt:lpstr>
      <vt:lpstr>Pantalla descripción del caso</vt:lpstr>
      <vt:lpstr>Pantalla Perfil</vt:lpstr>
      <vt:lpstr>Diseño en computadora</vt:lpstr>
      <vt:lpstr>Pantalla de login</vt:lpstr>
      <vt:lpstr>Pantalla de registro</vt:lpstr>
      <vt:lpstr>Pantalla Home</vt:lpstr>
      <vt:lpstr>Pantalla de descripción de Caso</vt:lpstr>
      <vt:lpstr>Pantalla Perfil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UX</dc:title>
  <dc:creator>Dany Villagrán</dc:creator>
  <cp:lastModifiedBy>Dany Villagrán</cp:lastModifiedBy>
  <cp:revision>1</cp:revision>
  <dcterms:created xsi:type="dcterms:W3CDTF">2022-03-05T01:54:17Z</dcterms:created>
  <dcterms:modified xsi:type="dcterms:W3CDTF">2022-03-05T03:30:11Z</dcterms:modified>
</cp:coreProperties>
</file>