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drawingml.diagramData+xml" PartName="/ppt/diagrams/data14.xml"/>
  <Override ContentType="application/vnd.openxmlformats-officedocument.drawingml.diagramData+xml" PartName="/ppt/diagrams/data8.xml"/>
  <Override ContentType="application/vnd.openxmlformats-officedocument.drawingml.diagramData+xml" PartName="/ppt/diagrams/data3.xml"/>
  <Override ContentType="application/vnd.openxmlformats-officedocument.drawingml.diagramData+xml" PartName="/ppt/diagrams/data1.xml"/>
  <Override ContentType="application/vnd.openxmlformats-officedocument.drawingml.diagramData+xml" PartName="/ppt/diagrams/data5.xml"/>
  <Override ContentType="application/vnd.openxmlformats-officedocument.drawingml.diagramData+xml" PartName="/ppt/diagrams/data12.xml"/>
  <Override ContentType="application/vnd.openxmlformats-officedocument.drawingml.diagramData+xml" PartName="/ppt/diagrams/data9.xml"/>
  <Override ContentType="application/vnd.openxmlformats-officedocument.drawingml.diagramData+xml" PartName="/ppt/diagrams/data7.xml"/>
  <Override ContentType="application/vnd.openxmlformats-officedocument.drawingml.diagramData+xml" PartName="/ppt/diagrams/data16.xml"/>
  <Override ContentType="application/vnd.openxmlformats-officedocument.drawingml.diagramData+xml" PartName="/ppt/diagrams/data2.xml"/>
  <Override ContentType="application/vnd.openxmlformats-officedocument.drawingml.diagramData+xml" PartName="/ppt/diagrams/data10.xml"/>
  <Override ContentType="application/vnd.openxmlformats-officedocument.drawingml.diagramData+xml" PartName="/ppt/diagrams/data11.xml"/>
  <Override ContentType="application/vnd.openxmlformats-officedocument.drawingml.diagramData+xml" PartName="/ppt/diagrams/data13.xml"/>
  <Override ContentType="application/vnd.openxmlformats-officedocument.drawingml.diagramData+xml" PartName="/ppt/diagrams/data4.xml"/>
  <Override ContentType="application/vnd.openxmlformats-officedocument.drawingml.diagramData+xml" PartName="/ppt/diagrams/data15.xml"/>
  <Override ContentType="application/vnd.openxmlformats-officedocument.drawingml.diagramData+xml" PartName="/ppt/diagrams/data6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ms-office.drawingml.diagramDrawing+xml" PartName="/ppt/diagrams/drawing8.xml"/>
  <Override ContentType="application/vnd.ms-office.drawingml.diagramDrawing+xml" PartName="/ppt/diagrams/drawing1.xml"/>
  <Override ContentType="application/vnd.ms-office.drawingml.diagramDrawing+xml" PartName="/ppt/diagrams/drawing12.xml"/>
  <Override ContentType="application/vnd.ms-office.drawingml.diagramDrawing+xml" PartName="/ppt/diagrams/drawing6.xml"/>
  <Override ContentType="application/vnd.ms-office.drawingml.diagramDrawing+xml" PartName="/ppt/diagrams/drawing3.xml"/>
  <Override ContentType="application/vnd.ms-office.drawingml.diagramDrawing+xml" PartName="/ppt/diagrams/drawing15.xml"/>
  <Override ContentType="application/vnd.ms-office.drawingml.diagramDrawing+xml" PartName="/ppt/diagrams/drawing14.xml"/>
  <Override ContentType="application/vnd.ms-office.drawingml.diagramDrawing+xml" PartName="/ppt/diagrams/drawing10.xml"/>
  <Override ContentType="application/vnd.ms-office.drawingml.diagramDrawing+xml" PartName="/ppt/diagrams/drawing2.xml"/>
  <Override ContentType="application/vnd.ms-office.drawingml.diagramDrawing+xml" PartName="/ppt/diagrams/drawing7.xml"/>
  <Override ContentType="application/vnd.ms-office.drawingml.diagramDrawing+xml" PartName="/ppt/diagrams/drawing11.xml"/>
  <Override ContentType="application/vnd.ms-office.drawingml.diagramDrawing+xml" PartName="/ppt/diagrams/drawing13.xml"/>
  <Override ContentType="application/vnd.ms-office.drawingml.diagramDrawing+xml" PartName="/ppt/diagrams/drawing4.xml"/>
  <Override ContentType="application/vnd.ms-office.drawingml.diagramDrawing+xml" PartName="/ppt/diagrams/drawing16.xml"/>
  <Override ContentType="application/vnd.ms-office.drawingml.diagramDrawing+xml" PartName="/ppt/diagrams/drawing5.xml"/>
  <Override ContentType="application/vnd.ms-office.drawingml.diagramDrawing+xml" PartName="/ppt/diagrams/drawing9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drawingml.diagramLayout+xml" PartName="/ppt/diagrams/layout14.xml"/>
  <Override ContentType="application/vnd.openxmlformats-officedocument.drawingml.diagramLayout+xml" PartName="/ppt/diagrams/layout5.xml"/>
  <Override ContentType="application/vnd.openxmlformats-officedocument.drawingml.diagramLayout+xml" PartName="/ppt/diagrams/layout3.xml"/>
  <Override ContentType="application/vnd.openxmlformats-officedocument.drawingml.diagramLayout+xml" PartName="/ppt/diagrams/layout1.xml"/>
  <Override ContentType="application/vnd.openxmlformats-officedocument.drawingml.diagramLayout+xml" PartName="/ppt/diagrams/layout7.xml"/>
  <Override ContentType="application/vnd.openxmlformats-officedocument.drawingml.diagramLayout+xml" PartName="/ppt/diagrams/layout12.xml"/>
  <Override ContentType="application/vnd.openxmlformats-officedocument.drawingml.diagramLayout+xml" PartName="/ppt/diagrams/layout16.xml"/>
  <Override ContentType="application/vnd.openxmlformats-officedocument.drawingml.diagramLayout+xml" PartName="/ppt/diagrams/layout9.xml"/>
  <Override ContentType="application/vnd.openxmlformats-officedocument.drawingml.diagramLayout+xml" PartName="/ppt/diagrams/layout4.xml"/>
  <Override ContentType="application/vnd.openxmlformats-officedocument.drawingml.diagramLayout+xml" PartName="/ppt/diagrams/layout10.xml"/>
  <Override ContentType="application/vnd.openxmlformats-officedocument.drawingml.diagramLayout+xml" PartName="/ppt/diagrams/layout2.xml"/>
  <Override ContentType="application/vnd.openxmlformats-officedocument.drawingml.diagramLayout+xml" PartName="/ppt/diagrams/layout11.xml"/>
  <Override ContentType="application/vnd.openxmlformats-officedocument.drawingml.diagramLayout+xml" PartName="/ppt/diagrams/layout6.xml"/>
  <Override ContentType="application/vnd.openxmlformats-officedocument.drawingml.diagramLayout+xml" PartName="/ppt/diagrams/layout13.xml"/>
  <Override ContentType="application/vnd.openxmlformats-officedocument.drawingml.diagramLayout+xml" PartName="/ppt/diagrams/layout8.xml"/>
  <Override ContentType="application/vnd.openxmlformats-officedocument.drawingml.diagramLayout+xml" PartName="/ppt/diagrams/layout15.xml"/>
  <Override ContentType="application/vnd.openxmlformats-officedocument.drawingml.diagramStyle+xml" PartName="/ppt/diagrams/quickStyle5.xml"/>
  <Override ContentType="application/vnd.openxmlformats-officedocument.drawingml.diagramStyle+xml" PartName="/ppt/diagrams/quickStyle10.xml"/>
  <Override ContentType="application/vnd.openxmlformats-officedocument.drawingml.diagramStyle+xml" PartName="/ppt/diagrams/quickStyle16.xml"/>
  <Override ContentType="application/vnd.openxmlformats-officedocument.drawingml.diagramStyle+xml" PartName="/ppt/diagrams/quickStyle1.xml"/>
  <Override ContentType="application/vnd.openxmlformats-officedocument.drawingml.diagramStyle+xml" PartName="/ppt/diagrams/quickStyle3.xml"/>
  <Override ContentType="application/vnd.openxmlformats-officedocument.drawingml.diagramStyle+xml" PartName="/ppt/diagrams/quickStyle14.xml"/>
  <Override ContentType="application/vnd.openxmlformats-officedocument.drawingml.diagramStyle+xml" PartName="/ppt/diagrams/quickStyle9.xml"/>
  <Override ContentType="application/vnd.openxmlformats-officedocument.drawingml.diagramStyle+xml" PartName="/ppt/diagrams/quickStyle12.xml"/>
  <Override ContentType="application/vnd.openxmlformats-officedocument.drawingml.diagramStyle+xml" PartName="/ppt/diagrams/quickStyle7.xml"/>
  <Override ContentType="application/vnd.openxmlformats-officedocument.drawingml.diagramStyle+xml" PartName="/ppt/diagrams/quickStyle4.xml"/>
  <Override ContentType="application/vnd.openxmlformats-officedocument.drawingml.diagramStyle+xml" PartName="/ppt/diagrams/quickStyle2.xml"/>
  <Override ContentType="application/vnd.openxmlformats-officedocument.drawingml.diagramStyle+xml" PartName="/ppt/diagrams/quickStyle15.xml"/>
  <Override ContentType="application/vnd.openxmlformats-officedocument.drawingml.diagramStyle+xml" PartName="/ppt/diagrams/quickStyle6.xml"/>
  <Override ContentType="application/vnd.openxmlformats-officedocument.drawingml.diagramStyle+xml" PartName="/ppt/diagrams/quickStyle11.xml"/>
  <Override ContentType="application/vnd.openxmlformats-officedocument.drawingml.diagramStyle+xml" PartName="/ppt/diagrams/quickStyle8.xml"/>
  <Override ContentType="application/vnd.openxmlformats-officedocument.drawingml.diagramStyle+xml" PartName="/ppt/diagrams/quickStyle1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14.xml"/>
  <Override ContentType="application/vnd.openxmlformats-officedocument.drawingml.diagramColors+xml" PartName="/ppt/diagrams/colors5.xml"/>
  <Override ContentType="application/vnd.openxmlformats-officedocument.drawingml.diagramColors+xml" PartName="/ppt/diagrams/colors7.xml"/>
  <Override ContentType="application/vnd.openxmlformats-officedocument.drawingml.diagramColors+xml" PartName="/ppt/diagrams/colors16.xml"/>
  <Override ContentType="application/vnd.openxmlformats-officedocument.drawingml.diagramColors+xml" PartName="/ppt/diagrams/colors2.xml"/>
  <Override ContentType="application/vnd.openxmlformats-officedocument.drawingml.diagramColors+xml" PartName="/ppt/diagrams/colors12.xml"/>
  <Override ContentType="application/vnd.openxmlformats-officedocument.drawingml.diagramColors+xml" PartName="/ppt/diagrams/colors4.xml"/>
  <Override ContentType="application/vnd.openxmlformats-officedocument.drawingml.diagramColors+xml" PartName="/ppt/diagrams/colors10.xml"/>
  <Override ContentType="application/vnd.openxmlformats-officedocument.drawingml.diagramColors+xml" PartName="/ppt/diagrams/colors6.xml"/>
  <Override ContentType="application/vnd.openxmlformats-officedocument.drawingml.diagramColors+xml" PartName="/ppt/diagrams/colors13.xml"/>
  <Override ContentType="application/vnd.openxmlformats-officedocument.drawingml.diagramColors+xml" PartName="/ppt/diagrams/colors15.xml"/>
  <Override ContentType="application/vnd.openxmlformats-officedocument.drawingml.diagramColors+xml" PartName="/ppt/diagrams/colors9.xml"/>
  <Override ContentType="application/vnd.openxmlformats-officedocument.drawingml.diagramColors+xml" PartName="/ppt/diagrams/colors8.xml"/>
  <Override ContentType="application/vnd.openxmlformats-officedocument.drawingml.diagramColors+xml" PartName="/ppt/diagrams/colors3.xml"/>
  <Override ContentType="application/vnd.openxmlformats-officedocument.drawingml.diagramColors+xml" PartName="/ppt/diagrams/colors11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BC89EF96-8CEA-46FF-86C4-4CE0E7609802}" styleName="Light Style 3 - Accent 1">
    <a:wholeTbl>
      <a:tcTxStyle>
        <a:fontRef idx="minor">
          <a:scrgbClr b="0" g="0" r="0"/>
        </a:fontRef>
        <a:schemeClr val="tx1"/>
      </a:tcTxStyle>
      <a:tcStyle>
        <a:tcBdr>
          <a:left>
            <a:ln cmpd="sng" w="12700">
              <a:solidFill>
                <a:schemeClr val="accent1"/>
              </a:solidFill>
            </a:ln>
          </a:left>
          <a:right>
            <a:ln cmpd="sng" w="12700">
              <a:solidFill>
                <a:schemeClr val="accent1"/>
              </a:solidFill>
            </a:ln>
          </a:right>
          <a:top>
            <a:ln cmpd="sng" w="12700">
              <a:solidFill>
                <a:schemeClr val="accent1"/>
              </a:solidFill>
            </a:ln>
          </a:top>
          <a:bottom>
            <a:ln cmpd="sng" w="12700">
              <a:solidFill>
                <a:schemeClr val="accent1"/>
              </a:solidFill>
            </a:ln>
          </a:bottom>
          <a:insideH>
            <a:ln cmpd="sng" w="12700">
              <a:solidFill>
                <a:schemeClr val="accent1"/>
              </a:solidFill>
            </a:ln>
          </a:insideH>
          <a:insideV>
            <a:ln cmpd="sng" w="12700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cmpd="dbl" w="50800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cmpd="sng" w="25400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00216E-B9B7-4FAE-97E5-0B7DC814C5F5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5248FC-F18B-4AF6-8A99-9FF449B94B92}">
      <dgm:prSet phldrT="[Text]"/>
      <dgm:spPr/>
      <dgm:t>
        <a:bodyPr/>
        <a:lstStyle/>
        <a:p>
          <a:r>
            <a:rPr lang="en-US" dirty="0" smtClean="0"/>
            <a:t>1. Testing </a:t>
          </a:r>
          <a:r>
            <a:rPr lang="en-US" dirty="0" smtClean="0"/>
            <a:t>Fundamentals</a:t>
          </a:r>
          <a:endParaRPr lang="en-US" dirty="0"/>
        </a:p>
      </dgm:t>
    </dgm:pt>
    <dgm:pt modelId="{193A6CFB-F27F-4A3B-A803-7913660E090A}" type="parTrans" cxnId="{CE22383E-BE19-4E60-9A53-3B5FC1698A58}">
      <dgm:prSet/>
      <dgm:spPr/>
      <dgm:t>
        <a:bodyPr/>
        <a:lstStyle/>
        <a:p>
          <a:endParaRPr lang="en-US"/>
        </a:p>
      </dgm:t>
    </dgm:pt>
    <dgm:pt modelId="{31ED86B0-5CDC-4F5F-9AE8-01131DF5AA3B}" type="sibTrans" cxnId="{CE22383E-BE19-4E60-9A53-3B5FC1698A58}">
      <dgm:prSet/>
      <dgm:spPr/>
      <dgm:t>
        <a:bodyPr/>
        <a:lstStyle/>
        <a:p>
          <a:endParaRPr lang="en-US"/>
        </a:p>
      </dgm:t>
    </dgm:pt>
    <dgm:pt modelId="{442075D6-E308-40EE-9747-8F5956E0A5F5}">
      <dgm:prSet phldrT="[Text]"/>
      <dgm:spPr/>
      <dgm:t>
        <a:bodyPr/>
        <a:lstStyle/>
        <a:p>
          <a:r>
            <a:rPr lang="en-US" dirty="0" smtClean="0"/>
            <a:t>2. Software </a:t>
          </a:r>
          <a:r>
            <a:rPr lang="en-US" dirty="0" smtClean="0"/>
            <a:t>Testing Lifecycle</a:t>
          </a:r>
          <a:endParaRPr lang="en-US" dirty="0"/>
        </a:p>
      </dgm:t>
    </dgm:pt>
    <dgm:pt modelId="{DD6A2FB0-0219-4DC1-BE8C-DEE4F3A24AB3}" type="parTrans" cxnId="{90D8290B-54FF-4FE2-A1FD-4409652A6F07}">
      <dgm:prSet/>
      <dgm:spPr/>
      <dgm:t>
        <a:bodyPr/>
        <a:lstStyle/>
        <a:p>
          <a:endParaRPr lang="en-US"/>
        </a:p>
      </dgm:t>
    </dgm:pt>
    <dgm:pt modelId="{C5DB4935-59DE-4899-BD4B-7EE58B555588}" type="sibTrans" cxnId="{90D8290B-54FF-4FE2-A1FD-4409652A6F07}">
      <dgm:prSet/>
      <dgm:spPr/>
      <dgm:t>
        <a:bodyPr/>
        <a:lstStyle/>
        <a:p>
          <a:endParaRPr lang="en-US"/>
        </a:p>
      </dgm:t>
    </dgm:pt>
    <dgm:pt modelId="{397382B6-D8BB-42AD-BB55-C4F7F5831AEF}">
      <dgm:prSet phldrT="[Text]"/>
      <dgm:spPr/>
      <dgm:t>
        <a:bodyPr/>
        <a:lstStyle/>
        <a:p>
          <a:r>
            <a:rPr lang="en-US" dirty="0" smtClean="0"/>
            <a:t>3. Testing </a:t>
          </a:r>
          <a:r>
            <a:rPr lang="en-US" dirty="0" smtClean="0"/>
            <a:t>Techniques</a:t>
          </a:r>
          <a:endParaRPr lang="en-US" dirty="0"/>
        </a:p>
      </dgm:t>
    </dgm:pt>
    <dgm:pt modelId="{6BF9EDE0-DAFB-40CC-8FFA-36F0CBAEAE0C}" type="parTrans" cxnId="{E9EBBDB7-CBAE-49E3-B406-98B407A7AD92}">
      <dgm:prSet/>
      <dgm:spPr/>
      <dgm:t>
        <a:bodyPr/>
        <a:lstStyle/>
        <a:p>
          <a:endParaRPr lang="en-US"/>
        </a:p>
      </dgm:t>
    </dgm:pt>
    <dgm:pt modelId="{5D2B1B1F-ADC2-4A54-83BB-2810163AB648}" type="sibTrans" cxnId="{E9EBBDB7-CBAE-49E3-B406-98B407A7AD92}">
      <dgm:prSet/>
      <dgm:spPr/>
      <dgm:t>
        <a:bodyPr/>
        <a:lstStyle/>
        <a:p>
          <a:endParaRPr lang="en-US"/>
        </a:p>
      </dgm:t>
    </dgm:pt>
    <dgm:pt modelId="{CDB176A9-A54A-4DE2-97C3-A4F93FC9B0BC}">
      <dgm:prSet/>
      <dgm:spPr/>
      <dgm:t>
        <a:bodyPr/>
        <a:lstStyle/>
        <a:p>
          <a:r>
            <a:rPr lang="en-US" dirty="0" smtClean="0"/>
            <a:t>4. Test </a:t>
          </a:r>
          <a:r>
            <a:rPr lang="en-US" dirty="0" smtClean="0"/>
            <a:t>management and control</a:t>
          </a:r>
          <a:endParaRPr lang="en-US" dirty="0"/>
        </a:p>
      </dgm:t>
    </dgm:pt>
    <dgm:pt modelId="{FCD273AB-A6C7-4C34-93D5-D42E75F62F34}" type="parTrans" cxnId="{DEFA6B99-6A7F-40A1-A1AA-03C18AFB75C2}">
      <dgm:prSet/>
      <dgm:spPr/>
      <dgm:t>
        <a:bodyPr/>
        <a:lstStyle/>
        <a:p>
          <a:endParaRPr lang="en-US"/>
        </a:p>
      </dgm:t>
    </dgm:pt>
    <dgm:pt modelId="{A5047C98-9090-4C33-AF39-F8E5D9AD708B}" type="sibTrans" cxnId="{DEFA6B99-6A7F-40A1-A1AA-03C18AFB75C2}">
      <dgm:prSet/>
      <dgm:spPr/>
      <dgm:t>
        <a:bodyPr/>
        <a:lstStyle/>
        <a:p>
          <a:endParaRPr lang="en-US"/>
        </a:p>
      </dgm:t>
    </dgm:pt>
    <dgm:pt modelId="{97D438EE-0BFF-4429-910B-74AE08067473}">
      <dgm:prSet/>
      <dgm:spPr/>
      <dgm:t>
        <a:bodyPr/>
        <a:lstStyle/>
        <a:p>
          <a:r>
            <a:rPr lang="en-US" dirty="0" smtClean="0"/>
            <a:t>5. Defect </a:t>
          </a:r>
          <a:r>
            <a:rPr lang="en-US" dirty="0" smtClean="0"/>
            <a:t>management</a:t>
          </a:r>
          <a:endParaRPr lang="en-US" dirty="0"/>
        </a:p>
      </dgm:t>
    </dgm:pt>
    <dgm:pt modelId="{AFE36DDA-8A7E-479D-92B4-41F4AB1F5BCE}" type="parTrans" cxnId="{31C17A27-1B1A-4694-A1FD-8BCED3A444B3}">
      <dgm:prSet/>
      <dgm:spPr/>
      <dgm:t>
        <a:bodyPr/>
        <a:lstStyle/>
        <a:p>
          <a:endParaRPr lang="en-US"/>
        </a:p>
      </dgm:t>
    </dgm:pt>
    <dgm:pt modelId="{3488EC45-135D-4144-8894-517416A8FEAC}" type="sibTrans" cxnId="{31C17A27-1B1A-4694-A1FD-8BCED3A444B3}">
      <dgm:prSet/>
      <dgm:spPr/>
      <dgm:t>
        <a:bodyPr/>
        <a:lstStyle/>
        <a:p>
          <a:endParaRPr lang="en-US"/>
        </a:p>
      </dgm:t>
    </dgm:pt>
    <dgm:pt modelId="{5A203A18-707F-4E0A-A6F1-010F0AC2A8C9}" type="pres">
      <dgm:prSet presAssocID="{D100216E-B9B7-4FAE-97E5-0B7DC814C5F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36136F1-86E4-47AA-83E1-6ACBA7C8DDAA}" type="pres">
      <dgm:prSet presAssocID="{C25248FC-F18B-4AF6-8A99-9FF449B94B92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EAA0E7-A2F6-4671-BBD4-FB6261A76009}" type="pres">
      <dgm:prSet presAssocID="{31ED86B0-5CDC-4F5F-9AE8-01131DF5AA3B}" presName="spacer" presStyleCnt="0"/>
      <dgm:spPr/>
    </dgm:pt>
    <dgm:pt modelId="{DA92805C-0C04-423C-BF0A-AC86D96CF659}" type="pres">
      <dgm:prSet presAssocID="{442075D6-E308-40EE-9747-8F5956E0A5F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5D76DB-EBAD-4911-BB6B-C058554422F1}" type="pres">
      <dgm:prSet presAssocID="{C5DB4935-59DE-4899-BD4B-7EE58B555588}" presName="spacer" presStyleCnt="0"/>
      <dgm:spPr/>
    </dgm:pt>
    <dgm:pt modelId="{4737A527-84B3-42F9-BD79-DADC027D596C}" type="pres">
      <dgm:prSet presAssocID="{397382B6-D8BB-42AD-BB55-C4F7F5831AEF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27E49-4B9A-4994-BAB0-264011436C30}" type="pres">
      <dgm:prSet presAssocID="{5D2B1B1F-ADC2-4A54-83BB-2810163AB648}" presName="spacer" presStyleCnt="0"/>
      <dgm:spPr/>
    </dgm:pt>
    <dgm:pt modelId="{87244162-E25A-4FA8-8A49-E4E89D9018D6}" type="pres">
      <dgm:prSet presAssocID="{CDB176A9-A54A-4DE2-97C3-A4F93FC9B0BC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47855-3387-46CC-9A0F-5DFF010E0421}" type="pres">
      <dgm:prSet presAssocID="{A5047C98-9090-4C33-AF39-F8E5D9AD708B}" presName="spacer" presStyleCnt="0"/>
      <dgm:spPr/>
    </dgm:pt>
    <dgm:pt modelId="{6FE9305A-7D83-472A-B42C-9D2F1DB4D4B2}" type="pres">
      <dgm:prSet presAssocID="{97D438EE-0BFF-4429-910B-74AE0806747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EBBDB7-CBAE-49E3-B406-98B407A7AD92}" srcId="{D100216E-B9B7-4FAE-97E5-0B7DC814C5F5}" destId="{397382B6-D8BB-42AD-BB55-C4F7F5831AEF}" srcOrd="2" destOrd="0" parTransId="{6BF9EDE0-DAFB-40CC-8FFA-36F0CBAEAE0C}" sibTransId="{5D2B1B1F-ADC2-4A54-83BB-2810163AB648}"/>
    <dgm:cxn modelId="{01604A27-91AA-4D7A-B7C0-5F2B6E387F63}" type="presOf" srcId="{97D438EE-0BFF-4429-910B-74AE08067473}" destId="{6FE9305A-7D83-472A-B42C-9D2F1DB4D4B2}" srcOrd="0" destOrd="0" presId="urn:microsoft.com/office/officeart/2005/8/layout/vList2"/>
    <dgm:cxn modelId="{8F2DF310-CB41-4069-99F4-7B637FA7811A}" type="presOf" srcId="{442075D6-E308-40EE-9747-8F5956E0A5F5}" destId="{DA92805C-0C04-423C-BF0A-AC86D96CF659}" srcOrd="0" destOrd="0" presId="urn:microsoft.com/office/officeart/2005/8/layout/vList2"/>
    <dgm:cxn modelId="{AA579980-7467-4A9E-97AD-C54D1791C72A}" type="presOf" srcId="{C25248FC-F18B-4AF6-8A99-9FF449B94B92}" destId="{436136F1-86E4-47AA-83E1-6ACBA7C8DDAA}" srcOrd="0" destOrd="0" presId="urn:microsoft.com/office/officeart/2005/8/layout/vList2"/>
    <dgm:cxn modelId="{0DA45D1F-DA89-49C2-94BC-5E5D7559FF18}" type="presOf" srcId="{CDB176A9-A54A-4DE2-97C3-A4F93FC9B0BC}" destId="{87244162-E25A-4FA8-8A49-E4E89D9018D6}" srcOrd="0" destOrd="0" presId="urn:microsoft.com/office/officeart/2005/8/layout/vList2"/>
    <dgm:cxn modelId="{DEFA6B99-6A7F-40A1-A1AA-03C18AFB75C2}" srcId="{D100216E-B9B7-4FAE-97E5-0B7DC814C5F5}" destId="{CDB176A9-A54A-4DE2-97C3-A4F93FC9B0BC}" srcOrd="3" destOrd="0" parTransId="{FCD273AB-A6C7-4C34-93D5-D42E75F62F34}" sibTransId="{A5047C98-9090-4C33-AF39-F8E5D9AD708B}"/>
    <dgm:cxn modelId="{31C17A27-1B1A-4694-A1FD-8BCED3A444B3}" srcId="{D100216E-B9B7-4FAE-97E5-0B7DC814C5F5}" destId="{97D438EE-0BFF-4429-910B-74AE08067473}" srcOrd="4" destOrd="0" parTransId="{AFE36DDA-8A7E-479D-92B4-41F4AB1F5BCE}" sibTransId="{3488EC45-135D-4144-8894-517416A8FEAC}"/>
    <dgm:cxn modelId="{921C68C4-0ED9-4C3D-B8BA-7D4ED8CE16B9}" type="presOf" srcId="{D100216E-B9B7-4FAE-97E5-0B7DC814C5F5}" destId="{5A203A18-707F-4E0A-A6F1-010F0AC2A8C9}" srcOrd="0" destOrd="0" presId="urn:microsoft.com/office/officeart/2005/8/layout/vList2"/>
    <dgm:cxn modelId="{A43F8EE0-6702-4669-8DBB-46D28E73A5BB}" type="presOf" srcId="{397382B6-D8BB-42AD-BB55-C4F7F5831AEF}" destId="{4737A527-84B3-42F9-BD79-DADC027D596C}" srcOrd="0" destOrd="0" presId="urn:microsoft.com/office/officeart/2005/8/layout/vList2"/>
    <dgm:cxn modelId="{90D8290B-54FF-4FE2-A1FD-4409652A6F07}" srcId="{D100216E-B9B7-4FAE-97E5-0B7DC814C5F5}" destId="{442075D6-E308-40EE-9747-8F5956E0A5F5}" srcOrd="1" destOrd="0" parTransId="{DD6A2FB0-0219-4DC1-BE8C-DEE4F3A24AB3}" sibTransId="{C5DB4935-59DE-4899-BD4B-7EE58B555588}"/>
    <dgm:cxn modelId="{CE22383E-BE19-4E60-9A53-3B5FC1698A58}" srcId="{D100216E-B9B7-4FAE-97E5-0B7DC814C5F5}" destId="{C25248FC-F18B-4AF6-8A99-9FF449B94B92}" srcOrd="0" destOrd="0" parTransId="{193A6CFB-F27F-4A3B-A803-7913660E090A}" sibTransId="{31ED86B0-5CDC-4F5F-9AE8-01131DF5AA3B}"/>
    <dgm:cxn modelId="{6CA6BB9F-743E-442A-B3DA-847ED6110C0D}" type="presParOf" srcId="{5A203A18-707F-4E0A-A6F1-010F0AC2A8C9}" destId="{436136F1-86E4-47AA-83E1-6ACBA7C8DDAA}" srcOrd="0" destOrd="0" presId="urn:microsoft.com/office/officeart/2005/8/layout/vList2"/>
    <dgm:cxn modelId="{5CC33579-FDF3-4266-B554-85204B6C881D}" type="presParOf" srcId="{5A203A18-707F-4E0A-A6F1-010F0AC2A8C9}" destId="{1AEAA0E7-A2F6-4671-BBD4-FB6261A76009}" srcOrd="1" destOrd="0" presId="urn:microsoft.com/office/officeart/2005/8/layout/vList2"/>
    <dgm:cxn modelId="{1AC30B6F-41C8-4B22-9C90-4AD0E5048FD0}" type="presParOf" srcId="{5A203A18-707F-4E0A-A6F1-010F0AC2A8C9}" destId="{DA92805C-0C04-423C-BF0A-AC86D96CF659}" srcOrd="2" destOrd="0" presId="urn:microsoft.com/office/officeart/2005/8/layout/vList2"/>
    <dgm:cxn modelId="{3C4149DA-39E9-4027-AB46-78BC119617BA}" type="presParOf" srcId="{5A203A18-707F-4E0A-A6F1-010F0AC2A8C9}" destId="{755D76DB-EBAD-4911-BB6B-C058554422F1}" srcOrd="3" destOrd="0" presId="urn:microsoft.com/office/officeart/2005/8/layout/vList2"/>
    <dgm:cxn modelId="{FEF48A90-3E06-4A34-B099-2009DEA3D6AB}" type="presParOf" srcId="{5A203A18-707F-4E0A-A6F1-010F0AC2A8C9}" destId="{4737A527-84B3-42F9-BD79-DADC027D596C}" srcOrd="4" destOrd="0" presId="urn:microsoft.com/office/officeart/2005/8/layout/vList2"/>
    <dgm:cxn modelId="{210BB41A-D9FD-4AEF-BF75-D07B0694E05C}" type="presParOf" srcId="{5A203A18-707F-4E0A-A6F1-010F0AC2A8C9}" destId="{21C27E49-4B9A-4994-BAB0-264011436C30}" srcOrd="5" destOrd="0" presId="urn:microsoft.com/office/officeart/2005/8/layout/vList2"/>
    <dgm:cxn modelId="{622FDB08-D002-40BD-A063-6E2E2A0980CA}" type="presParOf" srcId="{5A203A18-707F-4E0A-A6F1-010F0AC2A8C9}" destId="{87244162-E25A-4FA8-8A49-E4E89D9018D6}" srcOrd="6" destOrd="0" presId="urn:microsoft.com/office/officeart/2005/8/layout/vList2"/>
    <dgm:cxn modelId="{54DC93F7-D38A-4FC4-9D3A-D89F29993BA0}" type="presParOf" srcId="{5A203A18-707F-4E0A-A6F1-010F0AC2A8C9}" destId="{73D47855-3387-46CC-9A0F-5DFF010E0421}" srcOrd="7" destOrd="0" presId="urn:microsoft.com/office/officeart/2005/8/layout/vList2"/>
    <dgm:cxn modelId="{78BCA012-4A3B-41FA-86CE-C1A0A3B1F55A}" type="presParOf" srcId="{5A203A18-707F-4E0A-A6F1-010F0AC2A8C9}" destId="{6FE9305A-7D83-472A-B42C-9D2F1DB4D4B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85A81B4-3907-46DF-AAAB-A94D7408A9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EDCA95-D87E-409D-AF1D-AD19469772FC}">
      <dgm:prSet phldrT="[Text]"/>
      <dgm:spPr/>
      <dgm:t>
        <a:bodyPr/>
        <a:lstStyle/>
        <a:p>
          <a:r>
            <a:rPr lang="en-US" dirty="0" smtClean="0"/>
            <a:t>Review</a:t>
          </a:r>
          <a:endParaRPr lang="en-US" dirty="0"/>
        </a:p>
      </dgm:t>
    </dgm:pt>
    <dgm:pt modelId="{6616B0B7-1624-4AD3-9BB2-075F8105E87E}" type="parTrans" cxnId="{407013B8-1E39-4CB4-AB10-D33C4265BFFE}">
      <dgm:prSet/>
      <dgm:spPr/>
      <dgm:t>
        <a:bodyPr/>
        <a:lstStyle/>
        <a:p>
          <a:endParaRPr lang="en-US"/>
        </a:p>
      </dgm:t>
    </dgm:pt>
    <dgm:pt modelId="{79A52031-5D58-4162-AF53-8F4F788BBADE}" type="sibTrans" cxnId="{407013B8-1E39-4CB4-AB10-D33C4265BFFE}">
      <dgm:prSet/>
      <dgm:spPr/>
      <dgm:t>
        <a:bodyPr/>
        <a:lstStyle/>
        <a:p>
          <a:endParaRPr lang="en-US"/>
        </a:p>
      </dgm:t>
    </dgm:pt>
    <dgm:pt modelId="{7D196628-14C0-4C8B-9791-E77A0DD7D73F}">
      <dgm:prSet phldrT="[Text]"/>
      <dgm:spPr/>
      <dgm:t>
        <a:bodyPr/>
        <a:lstStyle/>
        <a:p>
          <a:r>
            <a:rPr lang="en-US" dirty="0" smtClean="0"/>
            <a:t>Formal</a:t>
          </a:r>
          <a:endParaRPr lang="en-US" dirty="0"/>
        </a:p>
      </dgm:t>
    </dgm:pt>
    <dgm:pt modelId="{5732F32C-85F2-4A28-99AB-D981F3328429}" type="parTrans" cxnId="{D94A12E4-75C3-4C3D-8191-739152EEC62F}">
      <dgm:prSet/>
      <dgm:spPr/>
      <dgm:t>
        <a:bodyPr/>
        <a:lstStyle/>
        <a:p>
          <a:endParaRPr lang="en-US"/>
        </a:p>
      </dgm:t>
    </dgm:pt>
    <dgm:pt modelId="{26EA66C2-69E1-496B-9C09-81B6592D4120}" type="sibTrans" cxnId="{D94A12E4-75C3-4C3D-8191-739152EEC62F}">
      <dgm:prSet/>
      <dgm:spPr/>
      <dgm:t>
        <a:bodyPr/>
        <a:lstStyle/>
        <a:p>
          <a:endParaRPr lang="en-US"/>
        </a:p>
      </dgm:t>
    </dgm:pt>
    <dgm:pt modelId="{56DF23B9-1779-4B46-917A-131E89C17B84}">
      <dgm:prSet phldrT="[Text]"/>
      <dgm:spPr/>
      <dgm:t>
        <a:bodyPr/>
        <a:lstStyle/>
        <a:p>
          <a:r>
            <a:rPr lang="en-US" dirty="0" smtClean="0"/>
            <a:t>Informal</a:t>
          </a:r>
          <a:endParaRPr lang="en-US" dirty="0"/>
        </a:p>
      </dgm:t>
    </dgm:pt>
    <dgm:pt modelId="{2A2FBCA6-EF91-4856-A786-EFE79F4A6802}" type="parTrans" cxnId="{E23D6D31-5538-4B60-9550-E1634DF844A5}">
      <dgm:prSet/>
      <dgm:spPr/>
      <dgm:t>
        <a:bodyPr/>
        <a:lstStyle/>
        <a:p>
          <a:endParaRPr lang="en-US"/>
        </a:p>
      </dgm:t>
    </dgm:pt>
    <dgm:pt modelId="{DA5FE136-13E8-4D90-AFA3-1194DAB7C747}" type="sibTrans" cxnId="{E23D6D31-5538-4B60-9550-E1634DF844A5}">
      <dgm:prSet/>
      <dgm:spPr/>
      <dgm:t>
        <a:bodyPr/>
        <a:lstStyle/>
        <a:p>
          <a:endParaRPr lang="en-US"/>
        </a:p>
      </dgm:t>
    </dgm:pt>
    <dgm:pt modelId="{A1BEA826-B05C-4C0E-AEBB-654CDC9E1C7D}">
      <dgm:prSet phldrT="[Text]"/>
      <dgm:spPr/>
      <dgm:t>
        <a:bodyPr/>
        <a:lstStyle/>
        <a:p>
          <a:r>
            <a:rPr lang="en-US" dirty="0" smtClean="0"/>
            <a:t>Static Analysis by tool</a:t>
          </a:r>
          <a:endParaRPr lang="en-US" dirty="0"/>
        </a:p>
      </dgm:t>
    </dgm:pt>
    <dgm:pt modelId="{2BD9DC95-DBC4-4CA7-B2C8-B37A0F9FFC85}" type="parTrans" cxnId="{B4641095-A007-43E5-9F65-3A01ADAC0D77}">
      <dgm:prSet/>
      <dgm:spPr/>
      <dgm:t>
        <a:bodyPr/>
        <a:lstStyle/>
        <a:p>
          <a:endParaRPr lang="en-US"/>
        </a:p>
      </dgm:t>
    </dgm:pt>
    <dgm:pt modelId="{8BEC78B1-A076-48EB-B2EF-FA75A426F073}" type="sibTrans" cxnId="{B4641095-A007-43E5-9F65-3A01ADAC0D77}">
      <dgm:prSet/>
      <dgm:spPr/>
      <dgm:t>
        <a:bodyPr/>
        <a:lstStyle/>
        <a:p>
          <a:endParaRPr lang="en-US"/>
        </a:p>
      </dgm:t>
    </dgm:pt>
    <dgm:pt modelId="{97FA1C0D-8AEB-40D1-8361-AEBEA52B0E2E}">
      <dgm:prSet phldrT="[Text]"/>
      <dgm:spPr/>
      <dgm:t>
        <a:bodyPr/>
        <a:lstStyle/>
        <a:p>
          <a:r>
            <a:rPr lang="en-US" dirty="0" smtClean="0"/>
            <a:t>Data Flow</a:t>
          </a:r>
          <a:endParaRPr lang="en-US" dirty="0"/>
        </a:p>
      </dgm:t>
    </dgm:pt>
    <dgm:pt modelId="{99EBF743-6A63-454F-9BF5-975828A841E1}" type="parTrans" cxnId="{9DF584A2-FCDB-4BBE-B985-7DDAA5AD96B9}">
      <dgm:prSet/>
      <dgm:spPr/>
      <dgm:t>
        <a:bodyPr/>
        <a:lstStyle/>
        <a:p>
          <a:endParaRPr lang="en-US"/>
        </a:p>
      </dgm:t>
    </dgm:pt>
    <dgm:pt modelId="{73880C84-8B12-40AF-AC58-B7E56D003B64}" type="sibTrans" cxnId="{9DF584A2-FCDB-4BBE-B985-7DDAA5AD96B9}">
      <dgm:prSet/>
      <dgm:spPr/>
      <dgm:t>
        <a:bodyPr/>
        <a:lstStyle/>
        <a:p>
          <a:endParaRPr lang="en-US"/>
        </a:p>
      </dgm:t>
    </dgm:pt>
    <dgm:pt modelId="{639B6E6C-7E70-41C1-A4A4-FFC578C42153}">
      <dgm:prSet phldrT="[Text]"/>
      <dgm:spPr/>
      <dgm:t>
        <a:bodyPr/>
        <a:lstStyle/>
        <a:p>
          <a:r>
            <a:rPr lang="en-US" dirty="0" smtClean="0"/>
            <a:t>Control Flow</a:t>
          </a:r>
          <a:endParaRPr lang="en-US" dirty="0"/>
        </a:p>
      </dgm:t>
    </dgm:pt>
    <dgm:pt modelId="{EBA4EC46-6667-42C0-B800-6305CEBCCC07}" type="parTrans" cxnId="{F921576A-8A53-4AA4-BBD2-8F60BA267DF9}">
      <dgm:prSet/>
      <dgm:spPr/>
      <dgm:t>
        <a:bodyPr/>
        <a:lstStyle/>
        <a:p>
          <a:endParaRPr lang="en-US"/>
        </a:p>
      </dgm:t>
    </dgm:pt>
    <dgm:pt modelId="{F58F8F91-A816-4F26-A005-4057A32F88A9}" type="sibTrans" cxnId="{F921576A-8A53-4AA4-BBD2-8F60BA267DF9}">
      <dgm:prSet/>
      <dgm:spPr/>
      <dgm:t>
        <a:bodyPr/>
        <a:lstStyle/>
        <a:p>
          <a:endParaRPr lang="en-US"/>
        </a:p>
      </dgm:t>
    </dgm:pt>
    <dgm:pt modelId="{82E502A9-C36E-4659-BE7C-6C4CE3BC257F}" type="pres">
      <dgm:prSet presAssocID="{F85A81B4-3907-46DF-AAAB-A94D7408A9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B14E175-B9D6-4A6F-9536-11DB2C5E876D}" type="pres">
      <dgm:prSet presAssocID="{8FEDCA95-D87E-409D-AF1D-AD19469772FC}" presName="composite" presStyleCnt="0"/>
      <dgm:spPr/>
    </dgm:pt>
    <dgm:pt modelId="{AE3D6B90-F27F-4FAE-8E24-49F5E29D45B1}" type="pres">
      <dgm:prSet presAssocID="{8FEDCA95-D87E-409D-AF1D-AD19469772F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F1BCF9-D378-4C8F-958F-A2C52D7A4AD7}" type="pres">
      <dgm:prSet presAssocID="{8FEDCA95-D87E-409D-AF1D-AD19469772F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C897FC-41B9-49A6-A246-AF6BF79A6C7B}" type="pres">
      <dgm:prSet presAssocID="{79A52031-5D58-4162-AF53-8F4F788BBADE}" presName="space" presStyleCnt="0"/>
      <dgm:spPr/>
    </dgm:pt>
    <dgm:pt modelId="{AC29FBCA-B817-4D34-B2E8-977FECB86929}" type="pres">
      <dgm:prSet presAssocID="{A1BEA826-B05C-4C0E-AEBB-654CDC9E1C7D}" presName="composite" presStyleCnt="0"/>
      <dgm:spPr/>
    </dgm:pt>
    <dgm:pt modelId="{8E64C623-F308-4C9C-AAF8-6E16CAF4E1BF}" type="pres">
      <dgm:prSet presAssocID="{A1BEA826-B05C-4C0E-AEBB-654CDC9E1C7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4652B2-FB10-4398-B460-1E24BD4EB8F5}" type="pres">
      <dgm:prSet presAssocID="{A1BEA826-B05C-4C0E-AEBB-654CDC9E1C7D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7E51B0C-1821-4F6D-934D-070AC14A2F20}" type="presOf" srcId="{97FA1C0D-8AEB-40D1-8361-AEBEA52B0E2E}" destId="{D84652B2-FB10-4398-B460-1E24BD4EB8F5}" srcOrd="0" destOrd="0" presId="urn:microsoft.com/office/officeart/2005/8/layout/hList1"/>
    <dgm:cxn modelId="{D859B741-AB21-4A05-9B18-A82AC60B15C2}" type="presOf" srcId="{8FEDCA95-D87E-409D-AF1D-AD19469772FC}" destId="{AE3D6B90-F27F-4FAE-8E24-49F5E29D45B1}" srcOrd="0" destOrd="0" presId="urn:microsoft.com/office/officeart/2005/8/layout/hList1"/>
    <dgm:cxn modelId="{F921576A-8A53-4AA4-BBD2-8F60BA267DF9}" srcId="{A1BEA826-B05C-4C0E-AEBB-654CDC9E1C7D}" destId="{639B6E6C-7E70-41C1-A4A4-FFC578C42153}" srcOrd="1" destOrd="0" parTransId="{EBA4EC46-6667-42C0-B800-6305CEBCCC07}" sibTransId="{F58F8F91-A816-4F26-A005-4057A32F88A9}"/>
    <dgm:cxn modelId="{9DF584A2-FCDB-4BBE-B985-7DDAA5AD96B9}" srcId="{A1BEA826-B05C-4C0E-AEBB-654CDC9E1C7D}" destId="{97FA1C0D-8AEB-40D1-8361-AEBEA52B0E2E}" srcOrd="0" destOrd="0" parTransId="{99EBF743-6A63-454F-9BF5-975828A841E1}" sibTransId="{73880C84-8B12-40AF-AC58-B7E56D003B64}"/>
    <dgm:cxn modelId="{1F1D6AB6-64F9-4B4B-92C3-F982F195A024}" type="presOf" srcId="{639B6E6C-7E70-41C1-A4A4-FFC578C42153}" destId="{D84652B2-FB10-4398-B460-1E24BD4EB8F5}" srcOrd="0" destOrd="1" presId="urn:microsoft.com/office/officeart/2005/8/layout/hList1"/>
    <dgm:cxn modelId="{0D6ACCEA-D882-4148-813C-0C4FE04C12CF}" type="presOf" srcId="{7D196628-14C0-4C8B-9791-E77A0DD7D73F}" destId="{2CF1BCF9-D378-4C8F-958F-A2C52D7A4AD7}" srcOrd="0" destOrd="0" presId="urn:microsoft.com/office/officeart/2005/8/layout/hList1"/>
    <dgm:cxn modelId="{23845E5A-EFA9-4DEC-BE46-9A016945F6BE}" type="presOf" srcId="{F85A81B4-3907-46DF-AAAB-A94D7408A9A9}" destId="{82E502A9-C36E-4659-BE7C-6C4CE3BC257F}" srcOrd="0" destOrd="0" presId="urn:microsoft.com/office/officeart/2005/8/layout/hList1"/>
    <dgm:cxn modelId="{B4641095-A007-43E5-9F65-3A01ADAC0D77}" srcId="{F85A81B4-3907-46DF-AAAB-A94D7408A9A9}" destId="{A1BEA826-B05C-4C0E-AEBB-654CDC9E1C7D}" srcOrd="1" destOrd="0" parTransId="{2BD9DC95-DBC4-4CA7-B2C8-B37A0F9FFC85}" sibTransId="{8BEC78B1-A076-48EB-B2EF-FA75A426F073}"/>
    <dgm:cxn modelId="{E23D6D31-5538-4B60-9550-E1634DF844A5}" srcId="{8FEDCA95-D87E-409D-AF1D-AD19469772FC}" destId="{56DF23B9-1779-4B46-917A-131E89C17B84}" srcOrd="1" destOrd="0" parTransId="{2A2FBCA6-EF91-4856-A786-EFE79F4A6802}" sibTransId="{DA5FE136-13E8-4D90-AFA3-1194DAB7C747}"/>
    <dgm:cxn modelId="{F99968C8-226B-4351-838C-74D1F06E0811}" type="presOf" srcId="{A1BEA826-B05C-4C0E-AEBB-654CDC9E1C7D}" destId="{8E64C623-F308-4C9C-AAF8-6E16CAF4E1BF}" srcOrd="0" destOrd="0" presId="urn:microsoft.com/office/officeart/2005/8/layout/hList1"/>
    <dgm:cxn modelId="{B0F597D0-B1E5-4F50-BE11-8C90B8DAE801}" type="presOf" srcId="{56DF23B9-1779-4B46-917A-131E89C17B84}" destId="{2CF1BCF9-D378-4C8F-958F-A2C52D7A4AD7}" srcOrd="0" destOrd="1" presId="urn:microsoft.com/office/officeart/2005/8/layout/hList1"/>
    <dgm:cxn modelId="{407013B8-1E39-4CB4-AB10-D33C4265BFFE}" srcId="{F85A81B4-3907-46DF-AAAB-A94D7408A9A9}" destId="{8FEDCA95-D87E-409D-AF1D-AD19469772FC}" srcOrd="0" destOrd="0" parTransId="{6616B0B7-1624-4AD3-9BB2-075F8105E87E}" sibTransId="{79A52031-5D58-4162-AF53-8F4F788BBADE}"/>
    <dgm:cxn modelId="{D94A12E4-75C3-4C3D-8191-739152EEC62F}" srcId="{8FEDCA95-D87E-409D-AF1D-AD19469772FC}" destId="{7D196628-14C0-4C8B-9791-E77A0DD7D73F}" srcOrd="0" destOrd="0" parTransId="{5732F32C-85F2-4A28-99AB-D981F3328429}" sibTransId="{26EA66C2-69E1-496B-9C09-81B6592D4120}"/>
    <dgm:cxn modelId="{28816019-4890-4474-8325-E19EAA0A396A}" type="presParOf" srcId="{82E502A9-C36E-4659-BE7C-6C4CE3BC257F}" destId="{6B14E175-B9D6-4A6F-9536-11DB2C5E876D}" srcOrd="0" destOrd="0" presId="urn:microsoft.com/office/officeart/2005/8/layout/hList1"/>
    <dgm:cxn modelId="{BF5D2BCE-C83D-49E5-BC7E-FA500C527038}" type="presParOf" srcId="{6B14E175-B9D6-4A6F-9536-11DB2C5E876D}" destId="{AE3D6B90-F27F-4FAE-8E24-49F5E29D45B1}" srcOrd="0" destOrd="0" presId="urn:microsoft.com/office/officeart/2005/8/layout/hList1"/>
    <dgm:cxn modelId="{092CFB44-4DA2-4B60-B7D0-38EDB2FE15BF}" type="presParOf" srcId="{6B14E175-B9D6-4A6F-9536-11DB2C5E876D}" destId="{2CF1BCF9-D378-4C8F-958F-A2C52D7A4AD7}" srcOrd="1" destOrd="0" presId="urn:microsoft.com/office/officeart/2005/8/layout/hList1"/>
    <dgm:cxn modelId="{CB7569FB-0B77-476D-87E1-650E613FEEB5}" type="presParOf" srcId="{82E502A9-C36E-4659-BE7C-6C4CE3BC257F}" destId="{72C897FC-41B9-49A6-A246-AF6BF79A6C7B}" srcOrd="1" destOrd="0" presId="urn:microsoft.com/office/officeart/2005/8/layout/hList1"/>
    <dgm:cxn modelId="{77310459-04F9-4CF8-A0CC-BB46548D5232}" type="presParOf" srcId="{82E502A9-C36E-4659-BE7C-6C4CE3BC257F}" destId="{AC29FBCA-B817-4D34-B2E8-977FECB86929}" srcOrd="2" destOrd="0" presId="urn:microsoft.com/office/officeart/2005/8/layout/hList1"/>
    <dgm:cxn modelId="{55F64603-284B-4501-BA23-C27206E094E5}" type="presParOf" srcId="{AC29FBCA-B817-4D34-B2E8-977FECB86929}" destId="{8E64C623-F308-4C9C-AAF8-6E16CAF4E1BF}" srcOrd="0" destOrd="0" presId="urn:microsoft.com/office/officeart/2005/8/layout/hList1"/>
    <dgm:cxn modelId="{1C3154AA-F4C3-448A-8929-694C3B822CCF}" type="presParOf" srcId="{AC29FBCA-B817-4D34-B2E8-977FECB86929}" destId="{D84652B2-FB10-4398-B460-1E24BD4EB8F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640BEF0-CDF6-46A6-B7C1-B9FDECA1BE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88DB0B-AAE0-443D-A241-59A6A6996E06}">
      <dgm:prSet phldrT="[Text]"/>
      <dgm:spPr/>
      <dgm:t>
        <a:bodyPr/>
        <a:lstStyle/>
        <a:p>
          <a:r>
            <a:rPr lang="en-US" dirty="0" smtClean="0"/>
            <a:t>Test Planning and estimation</a:t>
          </a:r>
          <a:endParaRPr lang="en-US" dirty="0"/>
        </a:p>
      </dgm:t>
    </dgm:pt>
    <dgm:pt modelId="{CC5D2DF9-67EB-4916-BFE2-05BE83915225}" type="parTrans" cxnId="{CEDB5822-8BF0-4635-932F-347531493EE3}">
      <dgm:prSet/>
      <dgm:spPr/>
      <dgm:t>
        <a:bodyPr/>
        <a:lstStyle/>
        <a:p>
          <a:endParaRPr lang="en-US"/>
        </a:p>
      </dgm:t>
    </dgm:pt>
    <dgm:pt modelId="{37279FEE-F1FA-4D94-BB68-7B458ABE56BC}" type="sibTrans" cxnId="{CEDB5822-8BF0-4635-932F-347531493EE3}">
      <dgm:prSet/>
      <dgm:spPr/>
      <dgm:t>
        <a:bodyPr/>
        <a:lstStyle/>
        <a:p>
          <a:endParaRPr lang="en-US"/>
        </a:p>
      </dgm:t>
    </dgm:pt>
    <dgm:pt modelId="{40598096-75A9-441A-A541-43C65C2880EE}">
      <dgm:prSet phldrT="[Text]"/>
      <dgm:spPr/>
      <dgm:t>
        <a:bodyPr/>
        <a:lstStyle/>
        <a:p>
          <a:r>
            <a:rPr lang="en-US" dirty="0" smtClean="0"/>
            <a:t>Testing tools</a:t>
          </a:r>
          <a:endParaRPr lang="en-US" dirty="0"/>
        </a:p>
      </dgm:t>
    </dgm:pt>
    <dgm:pt modelId="{C8F068C1-0C9B-4C7E-934D-9110B1882589}" type="parTrans" cxnId="{689A6D7D-308C-4279-9385-371622DF86AD}">
      <dgm:prSet/>
      <dgm:spPr/>
      <dgm:t>
        <a:bodyPr/>
        <a:lstStyle/>
        <a:p>
          <a:endParaRPr lang="en-US"/>
        </a:p>
      </dgm:t>
    </dgm:pt>
    <dgm:pt modelId="{904738B8-5681-4ED5-8CA8-33D9C2E2D37B}" type="sibTrans" cxnId="{689A6D7D-308C-4279-9385-371622DF86AD}">
      <dgm:prSet/>
      <dgm:spPr/>
      <dgm:t>
        <a:bodyPr/>
        <a:lstStyle/>
        <a:p>
          <a:endParaRPr lang="en-US"/>
        </a:p>
      </dgm:t>
    </dgm:pt>
    <dgm:pt modelId="{212CC670-7EC6-47B0-B6A0-5403B880D04A}" type="pres">
      <dgm:prSet presAssocID="{A640BEF0-CDF6-46A6-B7C1-B9FDECA1BEA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E6228F-695B-4E0B-B3A9-4DEAA65F9AA8}" type="pres">
      <dgm:prSet presAssocID="{D188DB0B-AAE0-443D-A241-59A6A6996E0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85441-1E3F-4FF2-94DC-CEB00AC72BAF}" type="pres">
      <dgm:prSet presAssocID="{37279FEE-F1FA-4D94-BB68-7B458ABE56BC}" presName="spacer" presStyleCnt="0"/>
      <dgm:spPr/>
    </dgm:pt>
    <dgm:pt modelId="{C9E5A948-3FC0-46A2-B0A9-A8B8D3B4495E}" type="pres">
      <dgm:prSet presAssocID="{40598096-75A9-441A-A541-43C65C2880E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89A6D7D-308C-4279-9385-371622DF86AD}" srcId="{A640BEF0-CDF6-46A6-B7C1-B9FDECA1BEA4}" destId="{40598096-75A9-441A-A541-43C65C2880EE}" srcOrd="1" destOrd="0" parTransId="{C8F068C1-0C9B-4C7E-934D-9110B1882589}" sibTransId="{904738B8-5681-4ED5-8CA8-33D9C2E2D37B}"/>
    <dgm:cxn modelId="{E01EC8CD-ACCF-4647-90D4-96D480C47770}" type="presOf" srcId="{40598096-75A9-441A-A541-43C65C2880EE}" destId="{C9E5A948-3FC0-46A2-B0A9-A8B8D3B4495E}" srcOrd="0" destOrd="0" presId="urn:microsoft.com/office/officeart/2005/8/layout/vList2"/>
    <dgm:cxn modelId="{CEDB5822-8BF0-4635-932F-347531493EE3}" srcId="{A640BEF0-CDF6-46A6-B7C1-B9FDECA1BEA4}" destId="{D188DB0B-AAE0-443D-A241-59A6A6996E06}" srcOrd="0" destOrd="0" parTransId="{CC5D2DF9-67EB-4916-BFE2-05BE83915225}" sibTransId="{37279FEE-F1FA-4D94-BB68-7B458ABE56BC}"/>
    <dgm:cxn modelId="{29459DA1-0518-4BA3-8FB5-4EBCA5129C70}" type="presOf" srcId="{D188DB0B-AAE0-443D-A241-59A6A6996E06}" destId="{96E6228F-695B-4E0B-B3A9-4DEAA65F9AA8}" srcOrd="0" destOrd="0" presId="urn:microsoft.com/office/officeart/2005/8/layout/vList2"/>
    <dgm:cxn modelId="{83F7518B-8E2B-42AC-9F66-4A324AB36347}" type="presOf" srcId="{A640BEF0-CDF6-46A6-B7C1-B9FDECA1BEA4}" destId="{212CC670-7EC6-47B0-B6A0-5403B880D04A}" srcOrd="0" destOrd="0" presId="urn:microsoft.com/office/officeart/2005/8/layout/vList2"/>
    <dgm:cxn modelId="{B69E6DBC-56B0-4AF5-B118-AB89FAB8C4A6}" type="presParOf" srcId="{212CC670-7EC6-47B0-B6A0-5403B880D04A}" destId="{96E6228F-695B-4E0B-B3A9-4DEAA65F9AA8}" srcOrd="0" destOrd="0" presId="urn:microsoft.com/office/officeart/2005/8/layout/vList2"/>
    <dgm:cxn modelId="{06A63BD1-A476-448E-B655-7A4A838F5E48}" type="presParOf" srcId="{212CC670-7EC6-47B0-B6A0-5403B880D04A}" destId="{1A685441-1E3F-4FF2-94DC-CEB00AC72BAF}" srcOrd="1" destOrd="0" presId="urn:microsoft.com/office/officeart/2005/8/layout/vList2"/>
    <dgm:cxn modelId="{2D01FAF0-B20C-4734-82B4-CEE1149DBB80}" type="presParOf" srcId="{212CC670-7EC6-47B0-B6A0-5403B880D04A}" destId="{C9E5A948-3FC0-46A2-B0A9-A8B8D3B4495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4AA41E-7BD6-4742-955C-6110702E5D62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BD1A3-3027-4970-BD78-89246301A266}">
      <dgm:prSet phldrT="[Text]"/>
      <dgm:spPr/>
      <dgm:t>
        <a:bodyPr/>
        <a:lstStyle/>
        <a:p>
          <a:r>
            <a:rPr lang="en-US" dirty="0" smtClean="0"/>
            <a:t>1. Analyze the product</a:t>
          </a:r>
          <a:endParaRPr lang="en-US" dirty="0"/>
        </a:p>
      </dgm:t>
    </dgm:pt>
    <dgm:pt modelId="{C7FD8CDE-ECFA-4524-B1B1-D5FE8E381ABF}" type="parTrans" cxnId="{747983EC-2759-4CBD-9139-54F2259EBC7B}">
      <dgm:prSet/>
      <dgm:spPr/>
      <dgm:t>
        <a:bodyPr/>
        <a:lstStyle/>
        <a:p>
          <a:endParaRPr lang="en-US"/>
        </a:p>
      </dgm:t>
    </dgm:pt>
    <dgm:pt modelId="{16FA45EA-4358-4150-A1EA-60FCDD5BB860}" type="sibTrans" cxnId="{747983EC-2759-4CBD-9139-54F2259EBC7B}">
      <dgm:prSet/>
      <dgm:spPr/>
      <dgm:t>
        <a:bodyPr/>
        <a:lstStyle/>
        <a:p>
          <a:endParaRPr lang="en-US"/>
        </a:p>
      </dgm:t>
    </dgm:pt>
    <dgm:pt modelId="{67718087-7FBE-4466-9950-60009E6729DE}">
      <dgm:prSet phldrT="[Text]"/>
      <dgm:spPr/>
      <dgm:t>
        <a:bodyPr/>
        <a:lstStyle/>
        <a:p>
          <a:r>
            <a:rPr lang="en-US" dirty="0" smtClean="0"/>
            <a:t>2. Design Test Strategy</a:t>
          </a:r>
          <a:endParaRPr lang="en-US" dirty="0"/>
        </a:p>
      </dgm:t>
    </dgm:pt>
    <dgm:pt modelId="{37338255-C002-4609-8200-3A9466EA1E90}" type="parTrans" cxnId="{7B9F1F96-DB8F-490B-8864-3B6365B14FEE}">
      <dgm:prSet/>
      <dgm:spPr/>
      <dgm:t>
        <a:bodyPr/>
        <a:lstStyle/>
        <a:p>
          <a:endParaRPr lang="en-US"/>
        </a:p>
      </dgm:t>
    </dgm:pt>
    <dgm:pt modelId="{7F3B2F7D-5913-4337-8A60-36130EF27B50}" type="sibTrans" cxnId="{7B9F1F96-DB8F-490B-8864-3B6365B14FEE}">
      <dgm:prSet/>
      <dgm:spPr/>
      <dgm:t>
        <a:bodyPr/>
        <a:lstStyle/>
        <a:p>
          <a:endParaRPr lang="en-US"/>
        </a:p>
      </dgm:t>
    </dgm:pt>
    <dgm:pt modelId="{83EDE463-B774-43D3-B9A7-B10B134598C2}">
      <dgm:prSet phldrT="[Text]"/>
      <dgm:spPr/>
      <dgm:t>
        <a:bodyPr/>
        <a:lstStyle/>
        <a:p>
          <a:r>
            <a:rPr lang="en-US" dirty="0" smtClean="0"/>
            <a:t>3. Define Test Objectives</a:t>
          </a:r>
          <a:endParaRPr lang="en-US" dirty="0"/>
        </a:p>
      </dgm:t>
    </dgm:pt>
    <dgm:pt modelId="{7F15C40E-28D5-4864-B2AE-69C3006FC373}" type="parTrans" cxnId="{73E40197-2AE8-4B7F-B143-10D95F3AC79E}">
      <dgm:prSet/>
      <dgm:spPr/>
      <dgm:t>
        <a:bodyPr/>
        <a:lstStyle/>
        <a:p>
          <a:endParaRPr lang="en-US"/>
        </a:p>
      </dgm:t>
    </dgm:pt>
    <dgm:pt modelId="{E80760D0-F080-4BA4-8430-0727BBD79549}" type="sibTrans" cxnId="{73E40197-2AE8-4B7F-B143-10D95F3AC79E}">
      <dgm:prSet/>
      <dgm:spPr/>
      <dgm:t>
        <a:bodyPr/>
        <a:lstStyle/>
        <a:p>
          <a:endParaRPr lang="en-US"/>
        </a:p>
      </dgm:t>
    </dgm:pt>
    <dgm:pt modelId="{4F8A14D0-7494-4A03-A2C2-96F819BD5452}">
      <dgm:prSet phldrT="[Text]"/>
      <dgm:spPr/>
      <dgm:t>
        <a:bodyPr/>
        <a:lstStyle/>
        <a:p>
          <a:r>
            <a:rPr lang="en-US" dirty="0" smtClean="0"/>
            <a:t>4. Define Test Criteria</a:t>
          </a:r>
          <a:endParaRPr lang="en-US" dirty="0"/>
        </a:p>
      </dgm:t>
    </dgm:pt>
    <dgm:pt modelId="{14260CCE-0C8C-4AC2-B422-B621E032E1C3}" type="parTrans" cxnId="{FA357561-DEB2-42CA-81FE-51B5EE6DE86E}">
      <dgm:prSet/>
      <dgm:spPr/>
      <dgm:t>
        <a:bodyPr/>
        <a:lstStyle/>
        <a:p>
          <a:endParaRPr lang="en-US"/>
        </a:p>
      </dgm:t>
    </dgm:pt>
    <dgm:pt modelId="{6A29DF49-BF2F-4582-AF85-5AD72A4CEBAF}" type="sibTrans" cxnId="{FA357561-DEB2-42CA-81FE-51B5EE6DE86E}">
      <dgm:prSet/>
      <dgm:spPr/>
      <dgm:t>
        <a:bodyPr/>
        <a:lstStyle/>
        <a:p>
          <a:endParaRPr lang="en-US"/>
        </a:p>
      </dgm:t>
    </dgm:pt>
    <dgm:pt modelId="{54072ADA-D0F7-4089-B2A1-0D97A163ED00}">
      <dgm:prSet phldrT="[Text]"/>
      <dgm:spPr/>
      <dgm:t>
        <a:bodyPr/>
        <a:lstStyle/>
        <a:p>
          <a:r>
            <a:rPr lang="en-US" dirty="0" smtClean="0"/>
            <a:t>5. Resource Planning</a:t>
          </a:r>
          <a:endParaRPr lang="en-US" dirty="0"/>
        </a:p>
      </dgm:t>
    </dgm:pt>
    <dgm:pt modelId="{4DF51C94-4FDE-43A3-99E4-99465063F358}" type="parTrans" cxnId="{BAC8CEE4-7691-483E-82FE-D262C92B6C51}">
      <dgm:prSet/>
      <dgm:spPr/>
      <dgm:t>
        <a:bodyPr/>
        <a:lstStyle/>
        <a:p>
          <a:endParaRPr lang="en-US"/>
        </a:p>
      </dgm:t>
    </dgm:pt>
    <dgm:pt modelId="{6DE04881-FDB8-4F3E-BB52-5A500A47C027}" type="sibTrans" cxnId="{BAC8CEE4-7691-483E-82FE-D262C92B6C51}">
      <dgm:prSet/>
      <dgm:spPr/>
      <dgm:t>
        <a:bodyPr/>
        <a:lstStyle/>
        <a:p>
          <a:endParaRPr lang="en-US"/>
        </a:p>
      </dgm:t>
    </dgm:pt>
    <dgm:pt modelId="{B5929C5B-E65F-406C-8C50-5A10ED95A052}">
      <dgm:prSet/>
      <dgm:spPr/>
      <dgm:t>
        <a:bodyPr/>
        <a:lstStyle/>
        <a:p>
          <a:r>
            <a:rPr lang="en-US" dirty="0" smtClean="0"/>
            <a:t>6. Plan Test Environment</a:t>
          </a:r>
          <a:endParaRPr lang="en-US" dirty="0"/>
        </a:p>
      </dgm:t>
    </dgm:pt>
    <dgm:pt modelId="{6A1B8CDE-3D24-497D-8FD5-F7541AFF006C}" type="parTrans" cxnId="{03BD3D4F-069D-4BBC-A468-F4035B53BCD5}">
      <dgm:prSet/>
      <dgm:spPr/>
      <dgm:t>
        <a:bodyPr/>
        <a:lstStyle/>
        <a:p>
          <a:endParaRPr lang="en-US"/>
        </a:p>
      </dgm:t>
    </dgm:pt>
    <dgm:pt modelId="{0B708BA4-7954-46E2-82B2-F0A251625969}" type="sibTrans" cxnId="{03BD3D4F-069D-4BBC-A468-F4035B53BCD5}">
      <dgm:prSet/>
      <dgm:spPr/>
      <dgm:t>
        <a:bodyPr/>
        <a:lstStyle/>
        <a:p>
          <a:endParaRPr lang="en-US"/>
        </a:p>
      </dgm:t>
    </dgm:pt>
    <dgm:pt modelId="{0D308945-B8D0-43FE-A8C5-0A62B3B3CE52}">
      <dgm:prSet/>
      <dgm:spPr/>
      <dgm:t>
        <a:bodyPr/>
        <a:lstStyle/>
        <a:p>
          <a:r>
            <a:rPr lang="en-US" dirty="0" smtClean="0"/>
            <a:t>7. Schedule &amp; Estimation</a:t>
          </a:r>
          <a:endParaRPr lang="en-US" dirty="0"/>
        </a:p>
      </dgm:t>
    </dgm:pt>
    <dgm:pt modelId="{3B0767E7-4C2D-49E6-AB26-6617434F219A}" type="parTrans" cxnId="{CDB0A519-CE3A-4A0A-8780-F4ED2D9DAF85}">
      <dgm:prSet/>
      <dgm:spPr/>
      <dgm:t>
        <a:bodyPr/>
        <a:lstStyle/>
        <a:p>
          <a:endParaRPr lang="en-US"/>
        </a:p>
      </dgm:t>
    </dgm:pt>
    <dgm:pt modelId="{584F3BF5-54A9-4A7B-BE59-D248A856589A}" type="sibTrans" cxnId="{CDB0A519-CE3A-4A0A-8780-F4ED2D9DAF85}">
      <dgm:prSet/>
      <dgm:spPr/>
      <dgm:t>
        <a:bodyPr/>
        <a:lstStyle/>
        <a:p>
          <a:endParaRPr lang="en-US"/>
        </a:p>
      </dgm:t>
    </dgm:pt>
    <dgm:pt modelId="{48CDDDA7-5F50-47DD-9189-435C5B640624}">
      <dgm:prSet/>
      <dgm:spPr/>
      <dgm:t>
        <a:bodyPr/>
        <a:lstStyle/>
        <a:p>
          <a:r>
            <a:rPr lang="en-US" dirty="0" smtClean="0"/>
            <a:t>8. Determine Test Deliverables</a:t>
          </a:r>
          <a:endParaRPr lang="en-US" dirty="0"/>
        </a:p>
      </dgm:t>
    </dgm:pt>
    <dgm:pt modelId="{74BDF5F5-29C9-4984-90F7-730AA3D0A5A0}" type="parTrans" cxnId="{429ADF37-50E2-469B-9735-33FF3126D4EB}">
      <dgm:prSet/>
      <dgm:spPr/>
      <dgm:t>
        <a:bodyPr/>
        <a:lstStyle/>
        <a:p>
          <a:endParaRPr lang="en-US"/>
        </a:p>
      </dgm:t>
    </dgm:pt>
    <dgm:pt modelId="{2950873F-72AC-4F93-B0BF-A4807DCC71A9}" type="sibTrans" cxnId="{429ADF37-50E2-469B-9735-33FF3126D4EB}">
      <dgm:prSet/>
      <dgm:spPr/>
      <dgm:t>
        <a:bodyPr/>
        <a:lstStyle/>
        <a:p>
          <a:endParaRPr lang="en-US"/>
        </a:p>
      </dgm:t>
    </dgm:pt>
    <dgm:pt modelId="{3B7AC4A8-C2BC-42BF-85EB-CCA44F321D8E}" type="pres">
      <dgm:prSet presAssocID="{434AA41E-7BD6-4742-955C-6110702E5D6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1B5774-B204-47FD-AC24-6370C959F61D}" type="pres">
      <dgm:prSet presAssocID="{341BD1A3-3027-4970-BD78-89246301A266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F2DBED-B15C-428D-9672-0C2C7937FFE3}" type="pres">
      <dgm:prSet presAssocID="{16FA45EA-4358-4150-A1EA-60FCDD5BB860}" presName="sibTrans" presStyleLbl="sibTrans2D1" presStyleIdx="0" presStyleCnt="7"/>
      <dgm:spPr/>
      <dgm:t>
        <a:bodyPr/>
        <a:lstStyle/>
        <a:p>
          <a:endParaRPr lang="en-US"/>
        </a:p>
      </dgm:t>
    </dgm:pt>
    <dgm:pt modelId="{50C3520B-1443-455B-A069-E1F2AD820DE0}" type="pres">
      <dgm:prSet presAssocID="{16FA45EA-4358-4150-A1EA-60FCDD5BB860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EFD15539-7C99-49A8-9DA9-9A277FA045C1}" type="pres">
      <dgm:prSet presAssocID="{67718087-7FBE-4466-9950-60009E6729DE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C98561-2329-48A2-BE47-EA423B27482C}" type="pres">
      <dgm:prSet presAssocID="{7F3B2F7D-5913-4337-8A60-36130EF27B50}" presName="sibTrans" presStyleLbl="sibTrans2D1" presStyleIdx="1" presStyleCnt="7"/>
      <dgm:spPr/>
      <dgm:t>
        <a:bodyPr/>
        <a:lstStyle/>
        <a:p>
          <a:endParaRPr lang="en-US"/>
        </a:p>
      </dgm:t>
    </dgm:pt>
    <dgm:pt modelId="{C7E70E28-55C2-4E5A-A291-5BE1EAB1D6E1}" type="pres">
      <dgm:prSet presAssocID="{7F3B2F7D-5913-4337-8A60-36130EF27B50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5B77F444-870A-477A-90E0-288422BB5053}" type="pres">
      <dgm:prSet presAssocID="{83EDE463-B774-43D3-B9A7-B10B134598C2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43F6B-7CE3-41B1-9C47-5674BA80F4FB}" type="pres">
      <dgm:prSet presAssocID="{E80760D0-F080-4BA4-8430-0727BBD79549}" presName="sibTrans" presStyleLbl="sibTrans2D1" presStyleIdx="2" presStyleCnt="7"/>
      <dgm:spPr/>
      <dgm:t>
        <a:bodyPr/>
        <a:lstStyle/>
        <a:p>
          <a:endParaRPr lang="en-US"/>
        </a:p>
      </dgm:t>
    </dgm:pt>
    <dgm:pt modelId="{98A1F177-C854-4213-A199-1DF417DD2FF7}" type="pres">
      <dgm:prSet presAssocID="{E80760D0-F080-4BA4-8430-0727BBD79549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6FFA8B88-B18F-4180-AF85-85A324136504}" type="pres">
      <dgm:prSet presAssocID="{4F8A14D0-7494-4A03-A2C2-96F819BD5452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E405A3-EF47-4499-9D5C-D439ACBA7F95}" type="pres">
      <dgm:prSet presAssocID="{6A29DF49-BF2F-4582-AF85-5AD72A4CEBAF}" presName="sibTrans" presStyleLbl="sibTrans2D1" presStyleIdx="3" presStyleCnt="7"/>
      <dgm:spPr/>
      <dgm:t>
        <a:bodyPr/>
        <a:lstStyle/>
        <a:p>
          <a:endParaRPr lang="en-US"/>
        </a:p>
      </dgm:t>
    </dgm:pt>
    <dgm:pt modelId="{5547F0F2-9096-45D6-A3BA-AA2FD893E946}" type="pres">
      <dgm:prSet presAssocID="{6A29DF49-BF2F-4582-AF85-5AD72A4CEBAF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8A1FB3E3-D7CB-4B81-B492-1FA53650309D}" type="pres">
      <dgm:prSet presAssocID="{54072ADA-D0F7-4089-B2A1-0D97A163ED00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1920F3-8281-4629-8DE1-AAF381DB47C9}" type="pres">
      <dgm:prSet presAssocID="{6DE04881-FDB8-4F3E-BB52-5A500A47C027}" presName="sibTrans" presStyleLbl="sibTrans2D1" presStyleIdx="4" presStyleCnt="7"/>
      <dgm:spPr/>
      <dgm:t>
        <a:bodyPr/>
        <a:lstStyle/>
        <a:p>
          <a:endParaRPr lang="en-US"/>
        </a:p>
      </dgm:t>
    </dgm:pt>
    <dgm:pt modelId="{DB55FB6E-86A3-4529-9271-5E8159876354}" type="pres">
      <dgm:prSet presAssocID="{6DE04881-FDB8-4F3E-BB52-5A500A47C027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659AAF65-4A2D-4F3E-91DA-CE128D66DC0D}" type="pres">
      <dgm:prSet presAssocID="{B5929C5B-E65F-406C-8C50-5A10ED95A052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5C240-526A-4E48-9AA0-088F4F534F20}" type="pres">
      <dgm:prSet presAssocID="{0B708BA4-7954-46E2-82B2-F0A251625969}" presName="sibTrans" presStyleLbl="sibTrans2D1" presStyleIdx="5" presStyleCnt="7"/>
      <dgm:spPr/>
      <dgm:t>
        <a:bodyPr/>
        <a:lstStyle/>
        <a:p>
          <a:endParaRPr lang="en-US"/>
        </a:p>
      </dgm:t>
    </dgm:pt>
    <dgm:pt modelId="{40B6F98F-A203-4253-B81F-47EAD3099399}" type="pres">
      <dgm:prSet presAssocID="{0B708BA4-7954-46E2-82B2-F0A251625969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4372B3CF-4FCC-4FDF-9B0C-1356F417BA1B}" type="pres">
      <dgm:prSet presAssocID="{0D308945-B8D0-43FE-A8C5-0A62B3B3CE52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B13BF-4E42-4744-BC14-6199B5FEE11E}" type="pres">
      <dgm:prSet presAssocID="{584F3BF5-54A9-4A7B-BE59-D248A856589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DF96355E-BF16-40ED-8070-840D76CE1C2A}" type="pres">
      <dgm:prSet presAssocID="{584F3BF5-54A9-4A7B-BE59-D248A856589A}" presName="connectorText" presStyleLbl="sibTrans2D1" presStyleIdx="6" presStyleCnt="7"/>
      <dgm:spPr/>
      <dgm:t>
        <a:bodyPr/>
        <a:lstStyle/>
        <a:p>
          <a:endParaRPr lang="en-US"/>
        </a:p>
      </dgm:t>
    </dgm:pt>
    <dgm:pt modelId="{F710AB6C-16AE-4FE2-BC4F-863B35A2DE0E}" type="pres">
      <dgm:prSet presAssocID="{48CDDDA7-5F50-47DD-9189-435C5B64062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9F1F96-DB8F-490B-8864-3B6365B14FEE}" srcId="{434AA41E-7BD6-4742-955C-6110702E5D62}" destId="{67718087-7FBE-4466-9950-60009E6729DE}" srcOrd="1" destOrd="0" parTransId="{37338255-C002-4609-8200-3A9466EA1E90}" sibTransId="{7F3B2F7D-5913-4337-8A60-36130EF27B50}"/>
    <dgm:cxn modelId="{E27FF1E0-5314-462C-BFB0-F016131569FA}" type="presOf" srcId="{6DE04881-FDB8-4F3E-BB52-5A500A47C027}" destId="{DB55FB6E-86A3-4529-9271-5E8159876354}" srcOrd="1" destOrd="0" presId="urn:microsoft.com/office/officeart/2005/8/layout/process5"/>
    <dgm:cxn modelId="{93BF04FB-3BF6-491F-9409-D4DFD6C19624}" type="presOf" srcId="{6A29DF49-BF2F-4582-AF85-5AD72A4CEBAF}" destId="{5547F0F2-9096-45D6-A3BA-AA2FD893E946}" srcOrd="1" destOrd="0" presId="urn:microsoft.com/office/officeart/2005/8/layout/process5"/>
    <dgm:cxn modelId="{38648A29-2C8B-4CBF-B8E0-08C228771B89}" type="presOf" srcId="{341BD1A3-3027-4970-BD78-89246301A266}" destId="{6D1B5774-B204-47FD-AC24-6370C959F61D}" srcOrd="0" destOrd="0" presId="urn:microsoft.com/office/officeart/2005/8/layout/process5"/>
    <dgm:cxn modelId="{CDB0A519-CE3A-4A0A-8780-F4ED2D9DAF85}" srcId="{434AA41E-7BD6-4742-955C-6110702E5D62}" destId="{0D308945-B8D0-43FE-A8C5-0A62B3B3CE52}" srcOrd="6" destOrd="0" parTransId="{3B0767E7-4C2D-49E6-AB26-6617434F219A}" sibTransId="{584F3BF5-54A9-4A7B-BE59-D248A856589A}"/>
    <dgm:cxn modelId="{E9149AC2-46B7-4A1B-9137-7AECA8EEFE7D}" type="presOf" srcId="{0B708BA4-7954-46E2-82B2-F0A251625969}" destId="{40B6F98F-A203-4253-B81F-47EAD3099399}" srcOrd="1" destOrd="0" presId="urn:microsoft.com/office/officeart/2005/8/layout/process5"/>
    <dgm:cxn modelId="{77160593-0030-4066-967C-0E1F536C23F6}" type="presOf" srcId="{584F3BF5-54A9-4A7B-BE59-D248A856589A}" destId="{DF96355E-BF16-40ED-8070-840D76CE1C2A}" srcOrd="1" destOrd="0" presId="urn:microsoft.com/office/officeart/2005/8/layout/process5"/>
    <dgm:cxn modelId="{75425AF0-2A23-4777-A4F3-8F35D933EAC7}" type="presOf" srcId="{B5929C5B-E65F-406C-8C50-5A10ED95A052}" destId="{659AAF65-4A2D-4F3E-91DA-CE128D66DC0D}" srcOrd="0" destOrd="0" presId="urn:microsoft.com/office/officeart/2005/8/layout/process5"/>
    <dgm:cxn modelId="{429ADF37-50E2-469B-9735-33FF3126D4EB}" srcId="{434AA41E-7BD6-4742-955C-6110702E5D62}" destId="{48CDDDA7-5F50-47DD-9189-435C5B640624}" srcOrd="7" destOrd="0" parTransId="{74BDF5F5-29C9-4984-90F7-730AA3D0A5A0}" sibTransId="{2950873F-72AC-4F93-B0BF-A4807DCC71A9}"/>
    <dgm:cxn modelId="{BFAE62FB-1400-4A19-94DC-C6FDE09D03CE}" type="presOf" srcId="{6A29DF49-BF2F-4582-AF85-5AD72A4CEBAF}" destId="{FEE405A3-EF47-4499-9D5C-D439ACBA7F95}" srcOrd="0" destOrd="0" presId="urn:microsoft.com/office/officeart/2005/8/layout/process5"/>
    <dgm:cxn modelId="{73E40197-2AE8-4B7F-B143-10D95F3AC79E}" srcId="{434AA41E-7BD6-4742-955C-6110702E5D62}" destId="{83EDE463-B774-43D3-B9A7-B10B134598C2}" srcOrd="2" destOrd="0" parTransId="{7F15C40E-28D5-4864-B2AE-69C3006FC373}" sibTransId="{E80760D0-F080-4BA4-8430-0727BBD79549}"/>
    <dgm:cxn modelId="{E9D436A6-CA7A-4256-8E23-FC0C6639AF9D}" type="presOf" srcId="{7F3B2F7D-5913-4337-8A60-36130EF27B50}" destId="{52C98561-2329-48A2-BE47-EA423B27482C}" srcOrd="0" destOrd="0" presId="urn:microsoft.com/office/officeart/2005/8/layout/process5"/>
    <dgm:cxn modelId="{BAC8CEE4-7691-483E-82FE-D262C92B6C51}" srcId="{434AA41E-7BD6-4742-955C-6110702E5D62}" destId="{54072ADA-D0F7-4089-B2A1-0D97A163ED00}" srcOrd="4" destOrd="0" parTransId="{4DF51C94-4FDE-43A3-99E4-99465063F358}" sibTransId="{6DE04881-FDB8-4F3E-BB52-5A500A47C027}"/>
    <dgm:cxn modelId="{2A812E7C-D61C-4BF4-BD14-5EEDBAFA9D01}" type="presOf" srcId="{54072ADA-D0F7-4089-B2A1-0D97A163ED00}" destId="{8A1FB3E3-D7CB-4B81-B492-1FA53650309D}" srcOrd="0" destOrd="0" presId="urn:microsoft.com/office/officeart/2005/8/layout/process5"/>
    <dgm:cxn modelId="{4729E164-923D-414D-AA9D-F46AC9C8BAB3}" type="presOf" srcId="{48CDDDA7-5F50-47DD-9189-435C5B640624}" destId="{F710AB6C-16AE-4FE2-BC4F-863B35A2DE0E}" srcOrd="0" destOrd="0" presId="urn:microsoft.com/office/officeart/2005/8/layout/process5"/>
    <dgm:cxn modelId="{03BD3D4F-069D-4BBC-A468-F4035B53BCD5}" srcId="{434AA41E-7BD6-4742-955C-6110702E5D62}" destId="{B5929C5B-E65F-406C-8C50-5A10ED95A052}" srcOrd="5" destOrd="0" parTransId="{6A1B8CDE-3D24-497D-8FD5-F7541AFF006C}" sibTransId="{0B708BA4-7954-46E2-82B2-F0A251625969}"/>
    <dgm:cxn modelId="{A5B743AC-15CE-410A-98A0-66617A190524}" type="presOf" srcId="{0B708BA4-7954-46E2-82B2-F0A251625969}" destId="{4FA5C240-526A-4E48-9AA0-088F4F534F20}" srcOrd="0" destOrd="0" presId="urn:microsoft.com/office/officeart/2005/8/layout/process5"/>
    <dgm:cxn modelId="{747983EC-2759-4CBD-9139-54F2259EBC7B}" srcId="{434AA41E-7BD6-4742-955C-6110702E5D62}" destId="{341BD1A3-3027-4970-BD78-89246301A266}" srcOrd="0" destOrd="0" parTransId="{C7FD8CDE-ECFA-4524-B1B1-D5FE8E381ABF}" sibTransId="{16FA45EA-4358-4150-A1EA-60FCDD5BB860}"/>
    <dgm:cxn modelId="{29D4C19D-480E-42AE-B492-5F52D75BA5FB}" type="presOf" srcId="{67718087-7FBE-4466-9950-60009E6729DE}" destId="{EFD15539-7C99-49A8-9DA9-9A277FA045C1}" srcOrd="0" destOrd="0" presId="urn:microsoft.com/office/officeart/2005/8/layout/process5"/>
    <dgm:cxn modelId="{15CA6D3D-25C1-4D67-A5BB-3B10882949C0}" type="presOf" srcId="{E80760D0-F080-4BA4-8430-0727BBD79549}" destId="{98A1F177-C854-4213-A199-1DF417DD2FF7}" srcOrd="1" destOrd="0" presId="urn:microsoft.com/office/officeart/2005/8/layout/process5"/>
    <dgm:cxn modelId="{74495865-77E2-4E23-B7FB-4A8FA6FFA698}" type="presOf" srcId="{434AA41E-7BD6-4742-955C-6110702E5D62}" destId="{3B7AC4A8-C2BC-42BF-85EB-CCA44F321D8E}" srcOrd="0" destOrd="0" presId="urn:microsoft.com/office/officeart/2005/8/layout/process5"/>
    <dgm:cxn modelId="{81645B3F-CD41-4A52-B455-96DB7832ED87}" type="presOf" srcId="{0D308945-B8D0-43FE-A8C5-0A62B3B3CE52}" destId="{4372B3CF-4FCC-4FDF-9B0C-1356F417BA1B}" srcOrd="0" destOrd="0" presId="urn:microsoft.com/office/officeart/2005/8/layout/process5"/>
    <dgm:cxn modelId="{55979CEE-CF88-4C67-B7DB-9B93FF4F837E}" type="presOf" srcId="{6DE04881-FDB8-4F3E-BB52-5A500A47C027}" destId="{1B1920F3-8281-4629-8DE1-AAF381DB47C9}" srcOrd="0" destOrd="0" presId="urn:microsoft.com/office/officeart/2005/8/layout/process5"/>
    <dgm:cxn modelId="{FA357561-DEB2-42CA-81FE-51B5EE6DE86E}" srcId="{434AA41E-7BD6-4742-955C-6110702E5D62}" destId="{4F8A14D0-7494-4A03-A2C2-96F819BD5452}" srcOrd="3" destOrd="0" parTransId="{14260CCE-0C8C-4AC2-B422-B621E032E1C3}" sibTransId="{6A29DF49-BF2F-4582-AF85-5AD72A4CEBAF}"/>
    <dgm:cxn modelId="{CBDA6994-A58E-4035-A014-EF82456D5678}" type="presOf" srcId="{16FA45EA-4358-4150-A1EA-60FCDD5BB860}" destId="{35F2DBED-B15C-428D-9672-0C2C7937FFE3}" srcOrd="0" destOrd="0" presId="urn:microsoft.com/office/officeart/2005/8/layout/process5"/>
    <dgm:cxn modelId="{BD0810A6-AA91-404A-A846-3088C033078D}" type="presOf" srcId="{7F3B2F7D-5913-4337-8A60-36130EF27B50}" destId="{C7E70E28-55C2-4E5A-A291-5BE1EAB1D6E1}" srcOrd="1" destOrd="0" presId="urn:microsoft.com/office/officeart/2005/8/layout/process5"/>
    <dgm:cxn modelId="{9C450CE1-52FB-4F48-BBAD-19A4459872E7}" type="presOf" srcId="{16FA45EA-4358-4150-A1EA-60FCDD5BB860}" destId="{50C3520B-1443-455B-A069-E1F2AD820DE0}" srcOrd="1" destOrd="0" presId="urn:microsoft.com/office/officeart/2005/8/layout/process5"/>
    <dgm:cxn modelId="{A7411ACD-CE07-46EC-85A4-061CDD283470}" type="presOf" srcId="{4F8A14D0-7494-4A03-A2C2-96F819BD5452}" destId="{6FFA8B88-B18F-4180-AF85-85A324136504}" srcOrd="0" destOrd="0" presId="urn:microsoft.com/office/officeart/2005/8/layout/process5"/>
    <dgm:cxn modelId="{24262A63-96CE-407E-A7B1-81E5DE5898B9}" type="presOf" srcId="{E80760D0-F080-4BA4-8430-0727BBD79549}" destId="{CC743F6B-7CE3-41B1-9C47-5674BA80F4FB}" srcOrd="0" destOrd="0" presId="urn:microsoft.com/office/officeart/2005/8/layout/process5"/>
    <dgm:cxn modelId="{222B99BB-3D3B-41D2-8D74-3DE82DCC11D9}" type="presOf" srcId="{584F3BF5-54A9-4A7B-BE59-D248A856589A}" destId="{835B13BF-4E42-4744-BC14-6199B5FEE11E}" srcOrd="0" destOrd="0" presId="urn:microsoft.com/office/officeart/2005/8/layout/process5"/>
    <dgm:cxn modelId="{8AA1AF68-0AB5-43D9-A295-00E83217471E}" type="presOf" srcId="{83EDE463-B774-43D3-B9A7-B10B134598C2}" destId="{5B77F444-870A-477A-90E0-288422BB5053}" srcOrd="0" destOrd="0" presId="urn:microsoft.com/office/officeart/2005/8/layout/process5"/>
    <dgm:cxn modelId="{8A8AA9D4-0988-46CA-B120-98E02E6F5A44}" type="presParOf" srcId="{3B7AC4A8-C2BC-42BF-85EB-CCA44F321D8E}" destId="{6D1B5774-B204-47FD-AC24-6370C959F61D}" srcOrd="0" destOrd="0" presId="urn:microsoft.com/office/officeart/2005/8/layout/process5"/>
    <dgm:cxn modelId="{C70FCBB1-DF61-43F2-BF0D-46B9BA1AB1B4}" type="presParOf" srcId="{3B7AC4A8-C2BC-42BF-85EB-CCA44F321D8E}" destId="{35F2DBED-B15C-428D-9672-0C2C7937FFE3}" srcOrd="1" destOrd="0" presId="urn:microsoft.com/office/officeart/2005/8/layout/process5"/>
    <dgm:cxn modelId="{1DA3EDBD-A805-4CD7-A4C5-F9432A90EA0E}" type="presParOf" srcId="{35F2DBED-B15C-428D-9672-0C2C7937FFE3}" destId="{50C3520B-1443-455B-A069-E1F2AD820DE0}" srcOrd="0" destOrd="0" presId="urn:microsoft.com/office/officeart/2005/8/layout/process5"/>
    <dgm:cxn modelId="{726EE040-7D10-40B7-8CEF-7B4A033BA67C}" type="presParOf" srcId="{3B7AC4A8-C2BC-42BF-85EB-CCA44F321D8E}" destId="{EFD15539-7C99-49A8-9DA9-9A277FA045C1}" srcOrd="2" destOrd="0" presId="urn:microsoft.com/office/officeart/2005/8/layout/process5"/>
    <dgm:cxn modelId="{FA962E44-3BD3-441E-AB9F-34D988338413}" type="presParOf" srcId="{3B7AC4A8-C2BC-42BF-85EB-CCA44F321D8E}" destId="{52C98561-2329-48A2-BE47-EA423B27482C}" srcOrd="3" destOrd="0" presId="urn:microsoft.com/office/officeart/2005/8/layout/process5"/>
    <dgm:cxn modelId="{5A4BE353-794B-4E45-AEBF-35527E6AB440}" type="presParOf" srcId="{52C98561-2329-48A2-BE47-EA423B27482C}" destId="{C7E70E28-55C2-4E5A-A291-5BE1EAB1D6E1}" srcOrd="0" destOrd="0" presId="urn:microsoft.com/office/officeart/2005/8/layout/process5"/>
    <dgm:cxn modelId="{3940B05F-CCE5-4ABC-8C30-C93BF1A04BC1}" type="presParOf" srcId="{3B7AC4A8-C2BC-42BF-85EB-CCA44F321D8E}" destId="{5B77F444-870A-477A-90E0-288422BB5053}" srcOrd="4" destOrd="0" presId="urn:microsoft.com/office/officeart/2005/8/layout/process5"/>
    <dgm:cxn modelId="{053AD43B-D512-4BE2-A9EC-8635329738BA}" type="presParOf" srcId="{3B7AC4A8-C2BC-42BF-85EB-CCA44F321D8E}" destId="{CC743F6B-7CE3-41B1-9C47-5674BA80F4FB}" srcOrd="5" destOrd="0" presId="urn:microsoft.com/office/officeart/2005/8/layout/process5"/>
    <dgm:cxn modelId="{0CB47901-CF88-49B0-AEF3-CF5C5B70E7BD}" type="presParOf" srcId="{CC743F6B-7CE3-41B1-9C47-5674BA80F4FB}" destId="{98A1F177-C854-4213-A199-1DF417DD2FF7}" srcOrd="0" destOrd="0" presId="urn:microsoft.com/office/officeart/2005/8/layout/process5"/>
    <dgm:cxn modelId="{DFBCB814-0748-404C-983F-261E27FE0005}" type="presParOf" srcId="{3B7AC4A8-C2BC-42BF-85EB-CCA44F321D8E}" destId="{6FFA8B88-B18F-4180-AF85-85A324136504}" srcOrd="6" destOrd="0" presId="urn:microsoft.com/office/officeart/2005/8/layout/process5"/>
    <dgm:cxn modelId="{707B9071-76D2-4471-8BDA-28B6A2CA0D3B}" type="presParOf" srcId="{3B7AC4A8-C2BC-42BF-85EB-CCA44F321D8E}" destId="{FEE405A3-EF47-4499-9D5C-D439ACBA7F95}" srcOrd="7" destOrd="0" presId="urn:microsoft.com/office/officeart/2005/8/layout/process5"/>
    <dgm:cxn modelId="{C346F49F-D4FF-40C4-88AB-4C3AC0E50127}" type="presParOf" srcId="{FEE405A3-EF47-4499-9D5C-D439ACBA7F95}" destId="{5547F0F2-9096-45D6-A3BA-AA2FD893E946}" srcOrd="0" destOrd="0" presId="urn:microsoft.com/office/officeart/2005/8/layout/process5"/>
    <dgm:cxn modelId="{00B97E50-5897-4145-A1E6-7F203C480C0C}" type="presParOf" srcId="{3B7AC4A8-C2BC-42BF-85EB-CCA44F321D8E}" destId="{8A1FB3E3-D7CB-4B81-B492-1FA53650309D}" srcOrd="8" destOrd="0" presId="urn:microsoft.com/office/officeart/2005/8/layout/process5"/>
    <dgm:cxn modelId="{3BE4CE0A-75A9-4B89-915A-591FAA97BDD6}" type="presParOf" srcId="{3B7AC4A8-C2BC-42BF-85EB-CCA44F321D8E}" destId="{1B1920F3-8281-4629-8DE1-AAF381DB47C9}" srcOrd="9" destOrd="0" presId="urn:microsoft.com/office/officeart/2005/8/layout/process5"/>
    <dgm:cxn modelId="{F200C9D6-6D7F-4DF6-B47C-272E444083ED}" type="presParOf" srcId="{1B1920F3-8281-4629-8DE1-AAF381DB47C9}" destId="{DB55FB6E-86A3-4529-9271-5E8159876354}" srcOrd="0" destOrd="0" presId="urn:microsoft.com/office/officeart/2005/8/layout/process5"/>
    <dgm:cxn modelId="{8A14AE0D-CA38-4A76-8211-341A408BA44E}" type="presParOf" srcId="{3B7AC4A8-C2BC-42BF-85EB-CCA44F321D8E}" destId="{659AAF65-4A2D-4F3E-91DA-CE128D66DC0D}" srcOrd="10" destOrd="0" presId="urn:microsoft.com/office/officeart/2005/8/layout/process5"/>
    <dgm:cxn modelId="{BBAB06FB-0ADD-4391-A0FA-E7C8ED40813D}" type="presParOf" srcId="{3B7AC4A8-C2BC-42BF-85EB-CCA44F321D8E}" destId="{4FA5C240-526A-4E48-9AA0-088F4F534F20}" srcOrd="11" destOrd="0" presId="urn:microsoft.com/office/officeart/2005/8/layout/process5"/>
    <dgm:cxn modelId="{1C26F263-DD50-4252-8CA8-F6FB25316368}" type="presParOf" srcId="{4FA5C240-526A-4E48-9AA0-088F4F534F20}" destId="{40B6F98F-A203-4253-B81F-47EAD3099399}" srcOrd="0" destOrd="0" presId="urn:microsoft.com/office/officeart/2005/8/layout/process5"/>
    <dgm:cxn modelId="{24E00ABF-53FF-49FF-B971-ACF1820FC4A8}" type="presParOf" srcId="{3B7AC4A8-C2BC-42BF-85EB-CCA44F321D8E}" destId="{4372B3CF-4FCC-4FDF-9B0C-1356F417BA1B}" srcOrd="12" destOrd="0" presId="urn:microsoft.com/office/officeart/2005/8/layout/process5"/>
    <dgm:cxn modelId="{CED39012-FB8E-4693-B902-50D596673B95}" type="presParOf" srcId="{3B7AC4A8-C2BC-42BF-85EB-CCA44F321D8E}" destId="{835B13BF-4E42-4744-BC14-6199B5FEE11E}" srcOrd="13" destOrd="0" presId="urn:microsoft.com/office/officeart/2005/8/layout/process5"/>
    <dgm:cxn modelId="{33EE6480-37F1-4315-BAEF-F6850D3DAC71}" type="presParOf" srcId="{835B13BF-4E42-4744-BC14-6199B5FEE11E}" destId="{DF96355E-BF16-40ED-8070-840D76CE1C2A}" srcOrd="0" destOrd="0" presId="urn:microsoft.com/office/officeart/2005/8/layout/process5"/>
    <dgm:cxn modelId="{EE524C26-8BCD-458E-967C-DA3BD0682CDD}" type="presParOf" srcId="{3B7AC4A8-C2BC-42BF-85EB-CCA44F321D8E}" destId="{F710AB6C-16AE-4FE2-BC4F-863B35A2DE0E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DB9145C-63A7-4889-AD12-E331285757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FE910C-1E1B-482A-B65C-D1F2A5EB172A}">
      <dgm:prSet phldrT="[Text]"/>
      <dgm:spPr/>
      <dgm:t>
        <a:bodyPr/>
        <a:lstStyle/>
        <a:p>
          <a:r>
            <a:rPr lang="en-US" dirty="0" smtClean="0"/>
            <a:t>Three Point Estimation</a:t>
          </a:r>
          <a:endParaRPr lang="en-US" dirty="0"/>
        </a:p>
      </dgm:t>
    </dgm:pt>
    <dgm:pt modelId="{501B8631-32A9-4C72-B504-B4756A90B7AA}" type="parTrans" cxnId="{C2852AD4-3868-44E7-AC85-EBF7A4EC5002}">
      <dgm:prSet/>
      <dgm:spPr/>
      <dgm:t>
        <a:bodyPr/>
        <a:lstStyle/>
        <a:p>
          <a:endParaRPr lang="en-US"/>
        </a:p>
      </dgm:t>
    </dgm:pt>
    <dgm:pt modelId="{F03780E2-4AB7-4C28-BCB8-11AE64401B67}" type="sibTrans" cxnId="{C2852AD4-3868-44E7-AC85-EBF7A4EC5002}">
      <dgm:prSet/>
      <dgm:spPr/>
      <dgm:t>
        <a:bodyPr/>
        <a:lstStyle/>
        <a:p>
          <a:endParaRPr lang="en-US"/>
        </a:p>
      </dgm:t>
    </dgm:pt>
    <dgm:pt modelId="{C4715DCB-A28E-4644-9651-00F98EFAD129}">
      <dgm:prSet/>
      <dgm:spPr/>
      <dgm:t>
        <a:bodyPr/>
        <a:lstStyle/>
        <a:p>
          <a:r>
            <a:rPr lang="en-US" dirty="0" smtClean="0"/>
            <a:t>Functional Point Estimation</a:t>
          </a:r>
          <a:endParaRPr lang="en-US" dirty="0"/>
        </a:p>
      </dgm:t>
    </dgm:pt>
    <dgm:pt modelId="{383469EA-C169-4F76-BE3F-BE631FAFC3B2}" type="parTrans" cxnId="{E52FCCA5-3572-4F17-9B97-5073033A4B8F}">
      <dgm:prSet/>
      <dgm:spPr/>
      <dgm:t>
        <a:bodyPr/>
        <a:lstStyle/>
        <a:p>
          <a:endParaRPr lang="en-US"/>
        </a:p>
      </dgm:t>
    </dgm:pt>
    <dgm:pt modelId="{AA5F4422-5030-414D-9C13-47E29DB57C44}" type="sibTrans" cxnId="{E52FCCA5-3572-4F17-9B97-5073033A4B8F}">
      <dgm:prSet/>
      <dgm:spPr/>
      <dgm:t>
        <a:bodyPr/>
        <a:lstStyle/>
        <a:p>
          <a:endParaRPr lang="en-US"/>
        </a:p>
      </dgm:t>
    </dgm:pt>
    <dgm:pt modelId="{67C13A08-FCCD-4C93-8E11-0D5AD3FA2D49}">
      <dgm:prSet phldrT="[Text]"/>
      <dgm:spPr/>
      <dgm:t>
        <a:bodyPr/>
        <a:lstStyle/>
        <a:p>
          <a:r>
            <a:rPr lang="en-US" dirty="0" smtClean="0"/>
            <a:t>Work Breakdown Structure</a:t>
          </a:r>
          <a:endParaRPr lang="en-US" dirty="0"/>
        </a:p>
      </dgm:t>
    </dgm:pt>
    <dgm:pt modelId="{B8891B62-B71C-4CF2-9479-C817037983A1}" type="sibTrans" cxnId="{B5685F54-EF8C-4B97-8438-769F976F2F92}">
      <dgm:prSet/>
      <dgm:spPr/>
      <dgm:t>
        <a:bodyPr/>
        <a:lstStyle/>
        <a:p>
          <a:endParaRPr lang="en-US"/>
        </a:p>
      </dgm:t>
    </dgm:pt>
    <dgm:pt modelId="{2135DF15-F8BE-411E-B47C-AF87B5724704}" type="parTrans" cxnId="{B5685F54-EF8C-4B97-8438-769F976F2F92}">
      <dgm:prSet/>
      <dgm:spPr/>
      <dgm:t>
        <a:bodyPr/>
        <a:lstStyle/>
        <a:p>
          <a:endParaRPr lang="en-US"/>
        </a:p>
      </dgm:t>
    </dgm:pt>
    <dgm:pt modelId="{89F40A25-4103-4D51-A1E4-495C64AF4462}" type="pres">
      <dgm:prSet presAssocID="{7DB9145C-63A7-4889-AD12-E331285757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2F7411-DE15-4A96-8D84-600C75129F7C}" type="pres">
      <dgm:prSet presAssocID="{67C13A08-FCCD-4C93-8E11-0D5AD3FA2D4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940FB-287E-4F39-8CCD-C5DE4951440C}" type="pres">
      <dgm:prSet presAssocID="{B8891B62-B71C-4CF2-9479-C817037983A1}" presName="spacer" presStyleCnt="0"/>
      <dgm:spPr/>
    </dgm:pt>
    <dgm:pt modelId="{86BC8948-D552-4195-902A-D835136CCC81}" type="pres">
      <dgm:prSet presAssocID="{8AFE910C-1E1B-482A-B65C-D1F2A5EB172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66C4F6-9FCD-4EA7-8E9B-6CF25E125EC1}" type="pres">
      <dgm:prSet presAssocID="{F03780E2-4AB7-4C28-BCB8-11AE64401B67}" presName="spacer" presStyleCnt="0"/>
      <dgm:spPr/>
    </dgm:pt>
    <dgm:pt modelId="{CF06A074-928A-47D0-947A-1420ABADD5FD}" type="pres">
      <dgm:prSet presAssocID="{C4715DCB-A28E-4644-9651-00F98EFAD12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685F54-EF8C-4B97-8438-769F976F2F92}" srcId="{7DB9145C-63A7-4889-AD12-E331285757B2}" destId="{67C13A08-FCCD-4C93-8E11-0D5AD3FA2D49}" srcOrd="0" destOrd="0" parTransId="{2135DF15-F8BE-411E-B47C-AF87B5724704}" sibTransId="{B8891B62-B71C-4CF2-9479-C817037983A1}"/>
    <dgm:cxn modelId="{881AF8FA-FC1A-4924-BF1E-3BF9D17EEF3F}" type="presOf" srcId="{8AFE910C-1E1B-482A-B65C-D1F2A5EB172A}" destId="{86BC8948-D552-4195-902A-D835136CCC81}" srcOrd="0" destOrd="0" presId="urn:microsoft.com/office/officeart/2005/8/layout/vList2"/>
    <dgm:cxn modelId="{87EDBD9B-6004-4CFC-A073-74E5D42136FB}" type="presOf" srcId="{7DB9145C-63A7-4889-AD12-E331285757B2}" destId="{89F40A25-4103-4D51-A1E4-495C64AF4462}" srcOrd="0" destOrd="0" presId="urn:microsoft.com/office/officeart/2005/8/layout/vList2"/>
    <dgm:cxn modelId="{C2852AD4-3868-44E7-AC85-EBF7A4EC5002}" srcId="{7DB9145C-63A7-4889-AD12-E331285757B2}" destId="{8AFE910C-1E1B-482A-B65C-D1F2A5EB172A}" srcOrd="1" destOrd="0" parTransId="{501B8631-32A9-4C72-B504-B4756A90B7AA}" sibTransId="{F03780E2-4AB7-4C28-BCB8-11AE64401B67}"/>
    <dgm:cxn modelId="{8A171F21-95B9-4220-BF97-EA4334D3D46D}" type="presOf" srcId="{67C13A08-FCCD-4C93-8E11-0D5AD3FA2D49}" destId="{522F7411-DE15-4A96-8D84-600C75129F7C}" srcOrd="0" destOrd="0" presId="urn:microsoft.com/office/officeart/2005/8/layout/vList2"/>
    <dgm:cxn modelId="{C03B7038-C333-4EF9-90AF-B17C6770BEDB}" type="presOf" srcId="{C4715DCB-A28E-4644-9651-00F98EFAD129}" destId="{CF06A074-928A-47D0-947A-1420ABADD5FD}" srcOrd="0" destOrd="0" presId="urn:microsoft.com/office/officeart/2005/8/layout/vList2"/>
    <dgm:cxn modelId="{E52FCCA5-3572-4F17-9B97-5073033A4B8F}" srcId="{7DB9145C-63A7-4889-AD12-E331285757B2}" destId="{C4715DCB-A28E-4644-9651-00F98EFAD129}" srcOrd="2" destOrd="0" parTransId="{383469EA-C169-4F76-BE3F-BE631FAFC3B2}" sibTransId="{AA5F4422-5030-414D-9C13-47E29DB57C44}"/>
    <dgm:cxn modelId="{0F7DAD66-9FBF-492E-AE79-6F0879BFA684}" type="presParOf" srcId="{89F40A25-4103-4D51-A1E4-495C64AF4462}" destId="{522F7411-DE15-4A96-8D84-600C75129F7C}" srcOrd="0" destOrd="0" presId="urn:microsoft.com/office/officeart/2005/8/layout/vList2"/>
    <dgm:cxn modelId="{D264AE84-D866-480B-BEF4-2E717F0540AB}" type="presParOf" srcId="{89F40A25-4103-4D51-A1E4-495C64AF4462}" destId="{774940FB-287E-4F39-8CCD-C5DE4951440C}" srcOrd="1" destOrd="0" presId="urn:microsoft.com/office/officeart/2005/8/layout/vList2"/>
    <dgm:cxn modelId="{57203939-8A9E-430C-9702-27D991B00D2C}" type="presParOf" srcId="{89F40A25-4103-4D51-A1E4-495C64AF4462}" destId="{86BC8948-D552-4195-902A-D835136CCC81}" srcOrd="2" destOrd="0" presId="urn:microsoft.com/office/officeart/2005/8/layout/vList2"/>
    <dgm:cxn modelId="{0C416148-763C-4FB9-992C-0B426DF9190B}" type="presParOf" srcId="{89F40A25-4103-4D51-A1E4-495C64AF4462}" destId="{2766C4F6-9FCD-4EA7-8E9B-6CF25E125EC1}" srcOrd="3" destOrd="0" presId="urn:microsoft.com/office/officeart/2005/8/layout/vList2"/>
    <dgm:cxn modelId="{858390B1-D7E7-4FAB-911B-9161FAA648AF}" type="presParOf" srcId="{89F40A25-4103-4D51-A1E4-495C64AF4462}" destId="{CF06A074-928A-47D0-947A-1420ABADD5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3B4A29-AA93-483E-A6B9-3C7181E66C31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478959-4080-41D1-A764-0925A2D723DD}">
      <dgm:prSet phldrT="[Text]"/>
      <dgm:spPr/>
      <dgm:t>
        <a:bodyPr/>
        <a:lstStyle/>
        <a:p>
          <a:r>
            <a:rPr lang="en-US" dirty="0" smtClean="0"/>
            <a:t>Test management tool</a:t>
          </a:r>
          <a:endParaRPr lang="en-US" dirty="0"/>
        </a:p>
      </dgm:t>
    </dgm:pt>
    <dgm:pt modelId="{70B267F3-E0D4-44A1-88C8-5CAAD508C5BF}" type="parTrans" cxnId="{FBE76C30-737D-4230-B378-4F8E7C3162A5}">
      <dgm:prSet/>
      <dgm:spPr/>
      <dgm:t>
        <a:bodyPr/>
        <a:lstStyle/>
        <a:p>
          <a:endParaRPr lang="en-US"/>
        </a:p>
      </dgm:t>
    </dgm:pt>
    <dgm:pt modelId="{1C9FC1CC-5AB8-4599-9E7F-E909442DF50C}" type="sibTrans" cxnId="{FBE76C30-737D-4230-B378-4F8E7C3162A5}">
      <dgm:prSet/>
      <dgm:spPr/>
      <dgm:t>
        <a:bodyPr/>
        <a:lstStyle/>
        <a:p>
          <a:endParaRPr lang="en-US"/>
        </a:p>
      </dgm:t>
    </dgm:pt>
    <dgm:pt modelId="{D8B09156-3FBE-4A06-9D63-465B53939CC9}">
      <dgm:prSet phldrT="[Text]" custT="1"/>
      <dgm:spPr/>
      <dgm:t>
        <a:bodyPr/>
        <a:lstStyle/>
        <a:p>
          <a:r>
            <a:rPr lang="en-US" sz="1800" dirty="0" smtClean="0"/>
            <a:t>Requirement management tool</a:t>
          </a:r>
          <a:endParaRPr lang="en-US" sz="1800" dirty="0"/>
        </a:p>
      </dgm:t>
    </dgm:pt>
    <dgm:pt modelId="{CDB1D50D-FA18-4134-90B2-C98FBE9CCB08}" type="parTrans" cxnId="{6A4ED2CB-DCA2-4763-8B4F-626AC8EB3E53}">
      <dgm:prSet/>
      <dgm:spPr/>
      <dgm:t>
        <a:bodyPr/>
        <a:lstStyle/>
        <a:p>
          <a:endParaRPr lang="en-US"/>
        </a:p>
      </dgm:t>
    </dgm:pt>
    <dgm:pt modelId="{08723E60-A419-4D9B-950D-62B40C0A4D99}" type="sibTrans" cxnId="{6A4ED2CB-DCA2-4763-8B4F-626AC8EB3E53}">
      <dgm:prSet/>
      <dgm:spPr/>
      <dgm:t>
        <a:bodyPr/>
        <a:lstStyle/>
        <a:p>
          <a:endParaRPr lang="en-US"/>
        </a:p>
      </dgm:t>
    </dgm:pt>
    <dgm:pt modelId="{1674E257-8A69-4575-A07E-137E74F16268}">
      <dgm:prSet phldrT="[Text]" custT="1"/>
      <dgm:spPr/>
      <dgm:t>
        <a:bodyPr/>
        <a:lstStyle/>
        <a:p>
          <a:r>
            <a:rPr lang="en-US" sz="1800" dirty="0" smtClean="0"/>
            <a:t>Configuration management tool</a:t>
          </a:r>
          <a:endParaRPr lang="en-US" sz="1800" dirty="0"/>
        </a:p>
      </dgm:t>
    </dgm:pt>
    <dgm:pt modelId="{46E5AEC8-6DF8-4F1E-8208-3DA3F355FAE1}" type="parTrans" cxnId="{D65F757D-3CE0-4B4F-B0BB-D59F8A877162}">
      <dgm:prSet/>
      <dgm:spPr/>
      <dgm:t>
        <a:bodyPr/>
        <a:lstStyle/>
        <a:p>
          <a:endParaRPr lang="en-US"/>
        </a:p>
      </dgm:t>
    </dgm:pt>
    <dgm:pt modelId="{37505AC0-F147-4CB9-81CF-762F588341E5}" type="sibTrans" cxnId="{D65F757D-3CE0-4B4F-B0BB-D59F8A877162}">
      <dgm:prSet/>
      <dgm:spPr/>
      <dgm:t>
        <a:bodyPr/>
        <a:lstStyle/>
        <a:p>
          <a:endParaRPr lang="en-US"/>
        </a:p>
      </dgm:t>
    </dgm:pt>
    <dgm:pt modelId="{A74229CE-CDFD-4321-9DFB-0EBB9E10CC78}">
      <dgm:prSet phldrT="[Text]" custT="1"/>
      <dgm:spPr/>
      <dgm:t>
        <a:bodyPr/>
        <a:lstStyle/>
        <a:p>
          <a:r>
            <a:rPr lang="en-US" sz="1800" dirty="0" smtClean="0"/>
            <a:t>Test execution tool</a:t>
          </a:r>
          <a:endParaRPr lang="en-US" sz="1800" dirty="0"/>
        </a:p>
      </dgm:t>
    </dgm:pt>
    <dgm:pt modelId="{057167F3-38AF-49A6-8735-AB462FEFC054}" type="parTrans" cxnId="{EDA3E010-ACFF-460B-B71D-09244F5E6265}">
      <dgm:prSet/>
      <dgm:spPr/>
      <dgm:t>
        <a:bodyPr/>
        <a:lstStyle/>
        <a:p>
          <a:endParaRPr lang="en-US"/>
        </a:p>
      </dgm:t>
    </dgm:pt>
    <dgm:pt modelId="{9509ECBF-DA0C-4FF0-A88D-7107DAE03C9E}" type="sibTrans" cxnId="{EDA3E010-ACFF-460B-B71D-09244F5E6265}">
      <dgm:prSet/>
      <dgm:spPr/>
      <dgm:t>
        <a:bodyPr/>
        <a:lstStyle/>
        <a:p>
          <a:endParaRPr lang="en-US"/>
        </a:p>
      </dgm:t>
    </dgm:pt>
    <dgm:pt modelId="{517348BF-87BA-4D96-ACE2-943345CD197B}">
      <dgm:prSet phldrT="[Text]" custT="1"/>
      <dgm:spPr/>
      <dgm:t>
        <a:bodyPr/>
        <a:lstStyle/>
        <a:p>
          <a:r>
            <a:rPr lang="en-US" sz="1800" dirty="0" smtClean="0"/>
            <a:t>Incident management tool</a:t>
          </a:r>
          <a:endParaRPr lang="en-US" sz="1800" dirty="0"/>
        </a:p>
      </dgm:t>
    </dgm:pt>
    <dgm:pt modelId="{817E14CC-E467-4B68-AC60-BBC11531635E}" type="parTrans" cxnId="{52F723E1-97E7-460C-907D-08CAB3E5BE40}">
      <dgm:prSet/>
      <dgm:spPr/>
      <dgm:t>
        <a:bodyPr/>
        <a:lstStyle/>
        <a:p>
          <a:endParaRPr lang="en-US"/>
        </a:p>
      </dgm:t>
    </dgm:pt>
    <dgm:pt modelId="{24DC3F13-56E0-4D02-8552-61155757EDC4}" type="sibTrans" cxnId="{52F723E1-97E7-460C-907D-08CAB3E5BE40}">
      <dgm:prSet/>
      <dgm:spPr/>
      <dgm:t>
        <a:bodyPr/>
        <a:lstStyle/>
        <a:p>
          <a:endParaRPr lang="en-US"/>
        </a:p>
      </dgm:t>
    </dgm:pt>
    <dgm:pt modelId="{7401E106-BA06-4D5F-B163-7A622BA5AC2F}" type="pres">
      <dgm:prSet presAssocID="{8F3B4A29-AA93-483E-A6B9-3C7181E66C3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595DA39-E56B-418A-B6F9-9B15BD9F6861}" type="pres">
      <dgm:prSet presAssocID="{A1478959-4080-41D1-A764-0925A2D723DD}" presName="centerShape" presStyleLbl="node0" presStyleIdx="0" presStyleCnt="1" custScaleX="165204"/>
      <dgm:spPr/>
    </dgm:pt>
    <dgm:pt modelId="{1008E317-2BED-49B0-9461-83608E9B84F2}" type="pres">
      <dgm:prSet presAssocID="{CDB1D50D-FA18-4134-90B2-C98FBE9CCB08}" presName="Name9" presStyleLbl="parChTrans1D2" presStyleIdx="0" presStyleCnt="4"/>
      <dgm:spPr/>
    </dgm:pt>
    <dgm:pt modelId="{B902C22E-102A-4FA7-8AF5-A2044F5B171E}" type="pres">
      <dgm:prSet presAssocID="{CDB1D50D-FA18-4134-90B2-C98FBE9CCB08}" presName="connTx" presStyleLbl="parChTrans1D2" presStyleIdx="0" presStyleCnt="4"/>
      <dgm:spPr/>
    </dgm:pt>
    <dgm:pt modelId="{44A0829D-9AA9-450F-9731-2C71714E08BB}" type="pres">
      <dgm:prSet presAssocID="{D8B09156-3FBE-4A06-9D63-465B53939CC9}" presName="node" presStyleLbl="node1" presStyleIdx="0" presStyleCnt="4" custScaleX="157997" custScaleY="130446" custRadScaleRad="98945" custRadScaleInc="-5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58CD60-DD53-458B-88C9-4DD8F136EA38}" type="pres">
      <dgm:prSet presAssocID="{46E5AEC8-6DF8-4F1E-8208-3DA3F355FAE1}" presName="Name9" presStyleLbl="parChTrans1D2" presStyleIdx="1" presStyleCnt="4"/>
      <dgm:spPr/>
    </dgm:pt>
    <dgm:pt modelId="{43C7B7C0-C840-4D4F-A0BA-CB54869B8FDE}" type="pres">
      <dgm:prSet presAssocID="{46E5AEC8-6DF8-4F1E-8208-3DA3F355FAE1}" presName="connTx" presStyleLbl="parChTrans1D2" presStyleIdx="1" presStyleCnt="4"/>
      <dgm:spPr/>
    </dgm:pt>
    <dgm:pt modelId="{FCFD9253-C5F5-4676-8A8E-F0709E535D30}" type="pres">
      <dgm:prSet presAssocID="{1674E257-8A69-4575-A07E-137E74F16268}" presName="node" presStyleLbl="node1" presStyleIdx="1" presStyleCnt="4" custScaleX="153138" custScaleY="110364" custRadScaleRad="131748" custRadScaleInc="730">
        <dgm:presLayoutVars>
          <dgm:bulletEnabled val="1"/>
        </dgm:presLayoutVars>
      </dgm:prSet>
      <dgm:spPr/>
    </dgm:pt>
    <dgm:pt modelId="{67D4D1CC-9D60-4108-8BA9-0EA38D503826}" type="pres">
      <dgm:prSet presAssocID="{057167F3-38AF-49A6-8735-AB462FEFC054}" presName="Name9" presStyleLbl="parChTrans1D2" presStyleIdx="2" presStyleCnt="4"/>
      <dgm:spPr/>
    </dgm:pt>
    <dgm:pt modelId="{AA3E6229-D908-488E-9E2F-98E126B9402F}" type="pres">
      <dgm:prSet presAssocID="{057167F3-38AF-49A6-8735-AB462FEFC054}" presName="connTx" presStyleLbl="parChTrans1D2" presStyleIdx="2" presStyleCnt="4"/>
      <dgm:spPr/>
    </dgm:pt>
    <dgm:pt modelId="{41C696D1-CB20-493C-9CEA-9FC4394B48B8}" type="pres">
      <dgm:prSet presAssocID="{A74229CE-CDFD-4321-9DFB-0EBB9E10CC78}" presName="node" presStyleLbl="node1" presStyleIdx="2" presStyleCnt="4" custScaleX="165204">
        <dgm:presLayoutVars>
          <dgm:bulletEnabled val="1"/>
        </dgm:presLayoutVars>
      </dgm:prSet>
      <dgm:spPr/>
    </dgm:pt>
    <dgm:pt modelId="{DF843482-8C44-4BCD-B2A3-D96DFA2D54B5}" type="pres">
      <dgm:prSet presAssocID="{817E14CC-E467-4B68-AC60-BBC11531635E}" presName="Name9" presStyleLbl="parChTrans1D2" presStyleIdx="3" presStyleCnt="4"/>
      <dgm:spPr/>
    </dgm:pt>
    <dgm:pt modelId="{FF62813A-F637-4BB8-995C-A4540834F906}" type="pres">
      <dgm:prSet presAssocID="{817E14CC-E467-4B68-AC60-BBC11531635E}" presName="connTx" presStyleLbl="parChTrans1D2" presStyleIdx="3" presStyleCnt="4"/>
      <dgm:spPr/>
    </dgm:pt>
    <dgm:pt modelId="{C051D0AB-CE11-4317-93BC-EF4770087DDC}" type="pres">
      <dgm:prSet presAssocID="{517348BF-87BA-4D96-ACE2-943345CD197B}" presName="node" presStyleLbl="node1" presStyleIdx="3" presStyleCnt="4" custScaleX="163030" custScaleY="108400" custRadScaleRad="138121" custRadScaleInc="-10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A3E010-ACFF-460B-B71D-09244F5E6265}" srcId="{A1478959-4080-41D1-A764-0925A2D723DD}" destId="{A74229CE-CDFD-4321-9DFB-0EBB9E10CC78}" srcOrd="2" destOrd="0" parTransId="{057167F3-38AF-49A6-8735-AB462FEFC054}" sibTransId="{9509ECBF-DA0C-4FF0-A88D-7107DAE03C9E}"/>
    <dgm:cxn modelId="{989E7A3B-09CA-4A41-A1A1-E2EE940F178F}" type="presOf" srcId="{A74229CE-CDFD-4321-9DFB-0EBB9E10CC78}" destId="{41C696D1-CB20-493C-9CEA-9FC4394B48B8}" srcOrd="0" destOrd="0" presId="urn:microsoft.com/office/officeart/2005/8/layout/radial1"/>
    <dgm:cxn modelId="{047D8263-772E-4D69-A10F-6BA6D85E9EBD}" type="presOf" srcId="{057167F3-38AF-49A6-8735-AB462FEFC054}" destId="{67D4D1CC-9D60-4108-8BA9-0EA38D503826}" srcOrd="0" destOrd="0" presId="urn:microsoft.com/office/officeart/2005/8/layout/radial1"/>
    <dgm:cxn modelId="{24C3EDA2-AF03-4643-B949-828A5AC2DC81}" type="presOf" srcId="{1674E257-8A69-4575-A07E-137E74F16268}" destId="{FCFD9253-C5F5-4676-8A8E-F0709E535D30}" srcOrd="0" destOrd="0" presId="urn:microsoft.com/office/officeart/2005/8/layout/radial1"/>
    <dgm:cxn modelId="{43558251-61EE-40B8-8BBE-A6422FA625FE}" type="presOf" srcId="{057167F3-38AF-49A6-8735-AB462FEFC054}" destId="{AA3E6229-D908-488E-9E2F-98E126B9402F}" srcOrd="1" destOrd="0" presId="urn:microsoft.com/office/officeart/2005/8/layout/radial1"/>
    <dgm:cxn modelId="{52F723E1-97E7-460C-907D-08CAB3E5BE40}" srcId="{A1478959-4080-41D1-A764-0925A2D723DD}" destId="{517348BF-87BA-4D96-ACE2-943345CD197B}" srcOrd="3" destOrd="0" parTransId="{817E14CC-E467-4B68-AC60-BBC11531635E}" sibTransId="{24DC3F13-56E0-4D02-8552-61155757EDC4}"/>
    <dgm:cxn modelId="{24C69C7C-CB34-44FB-ADAC-823B46700E3C}" type="presOf" srcId="{46E5AEC8-6DF8-4F1E-8208-3DA3F355FAE1}" destId="{43C7B7C0-C840-4D4F-A0BA-CB54869B8FDE}" srcOrd="1" destOrd="0" presId="urn:microsoft.com/office/officeart/2005/8/layout/radial1"/>
    <dgm:cxn modelId="{1A2BCEFA-F115-47A1-B42C-793B98D888C4}" type="presOf" srcId="{8F3B4A29-AA93-483E-A6B9-3C7181E66C31}" destId="{7401E106-BA06-4D5F-B163-7A622BA5AC2F}" srcOrd="0" destOrd="0" presId="urn:microsoft.com/office/officeart/2005/8/layout/radial1"/>
    <dgm:cxn modelId="{425B4263-B6D3-41BF-ACFC-EA7BAF443295}" type="presOf" srcId="{817E14CC-E467-4B68-AC60-BBC11531635E}" destId="{DF843482-8C44-4BCD-B2A3-D96DFA2D54B5}" srcOrd="0" destOrd="0" presId="urn:microsoft.com/office/officeart/2005/8/layout/radial1"/>
    <dgm:cxn modelId="{E1B2DB7E-42FA-4B77-8C23-5D77CB3C4EE2}" type="presOf" srcId="{817E14CC-E467-4B68-AC60-BBC11531635E}" destId="{FF62813A-F637-4BB8-995C-A4540834F906}" srcOrd="1" destOrd="0" presId="urn:microsoft.com/office/officeart/2005/8/layout/radial1"/>
    <dgm:cxn modelId="{6A4ED2CB-DCA2-4763-8B4F-626AC8EB3E53}" srcId="{A1478959-4080-41D1-A764-0925A2D723DD}" destId="{D8B09156-3FBE-4A06-9D63-465B53939CC9}" srcOrd="0" destOrd="0" parTransId="{CDB1D50D-FA18-4134-90B2-C98FBE9CCB08}" sibTransId="{08723E60-A419-4D9B-950D-62B40C0A4D99}"/>
    <dgm:cxn modelId="{9595A078-8CE1-414B-85CD-D1CD54FF5B59}" type="presOf" srcId="{46E5AEC8-6DF8-4F1E-8208-3DA3F355FAE1}" destId="{9158CD60-DD53-458B-88C9-4DD8F136EA38}" srcOrd="0" destOrd="0" presId="urn:microsoft.com/office/officeart/2005/8/layout/radial1"/>
    <dgm:cxn modelId="{D65F757D-3CE0-4B4F-B0BB-D59F8A877162}" srcId="{A1478959-4080-41D1-A764-0925A2D723DD}" destId="{1674E257-8A69-4575-A07E-137E74F16268}" srcOrd="1" destOrd="0" parTransId="{46E5AEC8-6DF8-4F1E-8208-3DA3F355FAE1}" sibTransId="{37505AC0-F147-4CB9-81CF-762F588341E5}"/>
    <dgm:cxn modelId="{52AFB34E-757A-420B-B169-5AA6AFD63766}" type="presOf" srcId="{CDB1D50D-FA18-4134-90B2-C98FBE9CCB08}" destId="{B902C22E-102A-4FA7-8AF5-A2044F5B171E}" srcOrd="1" destOrd="0" presId="urn:microsoft.com/office/officeart/2005/8/layout/radial1"/>
    <dgm:cxn modelId="{8B39C66E-9D2E-40F8-BBD3-269B398019F8}" type="presOf" srcId="{517348BF-87BA-4D96-ACE2-943345CD197B}" destId="{C051D0AB-CE11-4317-93BC-EF4770087DDC}" srcOrd="0" destOrd="0" presId="urn:microsoft.com/office/officeart/2005/8/layout/radial1"/>
    <dgm:cxn modelId="{FBE76C30-737D-4230-B378-4F8E7C3162A5}" srcId="{8F3B4A29-AA93-483E-A6B9-3C7181E66C31}" destId="{A1478959-4080-41D1-A764-0925A2D723DD}" srcOrd="0" destOrd="0" parTransId="{70B267F3-E0D4-44A1-88C8-5CAAD508C5BF}" sibTransId="{1C9FC1CC-5AB8-4599-9E7F-E909442DF50C}"/>
    <dgm:cxn modelId="{80306A07-50A3-4F1E-84B0-630538A8BF36}" type="presOf" srcId="{D8B09156-3FBE-4A06-9D63-465B53939CC9}" destId="{44A0829D-9AA9-450F-9731-2C71714E08BB}" srcOrd="0" destOrd="0" presId="urn:microsoft.com/office/officeart/2005/8/layout/radial1"/>
    <dgm:cxn modelId="{943F638B-CC82-40EE-B32D-391F052037AA}" type="presOf" srcId="{CDB1D50D-FA18-4134-90B2-C98FBE9CCB08}" destId="{1008E317-2BED-49B0-9461-83608E9B84F2}" srcOrd="0" destOrd="0" presId="urn:microsoft.com/office/officeart/2005/8/layout/radial1"/>
    <dgm:cxn modelId="{4EC48843-FD73-4605-8A69-F840C221845D}" type="presOf" srcId="{A1478959-4080-41D1-A764-0925A2D723DD}" destId="{8595DA39-E56B-418A-B6F9-9B15BD9F6861}" srcOrd="0" destOrd="0" presId="urn:microsoft.com/office/officeart/2005/8/layout/radial1"/>
    <dgm:cxn modelId="{AA6864E9-9A8B-46DF-B17D-2B5CF2D04BBF}" type="presParOf" srcId="{7401E106-BA06-4D5F-B163-7A622BA5AC2F}" destId="{8595DA39-E56B-418A-B6F9-9B15BD9F6861}" srcOrd="0" destOrd="0" presId="urn:microsoft.com/office/officeart/2005/8/layout/radial1"/>
    <dgm:cxn modelId="{699752C2-38AF-411B-841A-6BF686032FE8}" type="presParOf" srcId="{7401E106-BA06-4D5F-B163-7A622BA5AC2F}" destId="{1008E317-2BED-49B0-9461-83608E9B84F2}" srcOrd="1" destOrd="0" presId="urn:microsoft.com/office/officeart/2005/8/layout/radial1"/>
    <dgm:cxn modelId="{4861D890-BFEA-4668-9D01-9DCC480AAD9C}" type="presParOf" srcId="{1008E317-2BED-49B0-9461-83608E9B84F2}" destId="{B902C22E-102A-4FA7-8AF5-A2044F5B171E}" srcOrd="0" destOrd="0" presId="urn:microsoft.com/office/officeart/2005/8/layout/radial1"/>
    <dgm:cxn modelId="{DB77DF4B-9BBA-4695-823D-7A425AF8A02E}" type="presParOf" srcId="{7401E106-BA06-4D5F-B163-7A622BA5AC2F}" destId="{44A0829D-9AA9-450F-9731-2C71714E08BB}" srcOrd="2" destOrd="0" presId="urn:microsoft.com/office/officeart/2005/8/layout/radial1"/>
    <dgm:cxn modelId="{1CA818BB-6AC9-405F-9905-C3C684E75C3D}" type="presParOf" srcId="{7401E106-BA06-4D5F-B163-7A622BA5AC2F}" destId="{9158CD60-DD53-458B-88C9-4DD8F136EA38}" srcOrd="3" destOrd="0" presId="urn:microsoft.com/office/officeart/2005/8/layout/radial1"/>
    <dgm:cxn modelId="{3A294570-1B88-404F-96E0-7A682B75AC2C}" type="presParOf" srcId="{9158CD60-DD53-458B-88C9-4DD8F136EA38}" destId="{43C7B7C0-C840-4D4F-A0BA-CB54869B8FDE}" srcOrd="0" destOrd="0" presId="urn:microsoft.com/office/officeart/2005/8/layout/radial1"/>
    <dgm:cxn modelId="{89A43C82-48BC-4CF1-A4B2-753293C19B9C}" type="presParOf" srcId="{7401E106-BA06-4D5F-B163-7A622BA5AC2F}" destId="{FCFD9253-C5F5-4676-8A8E-F0709E535D30}" srcOrd="4" destOrd="0" presId="urn:microsoft.com/office/officeart/2005/8/layout/radial1"/>
    <dgm:cxn modelId="{2B646515-30F6-44F9-B3FA-261CEE8713E9}" type="presParOf" srcId="{7401E106-BA06-4D5F-B163-7A622BA5AC2F}" destId="{67D4D1CC-9D60-4108-8BA9-0EA38D503826}" srcOrd="5" destOrd="0" presId="urn:microsoft.com/office/officeart/2005/8/layout/radial1"/>
    <dgm:cxn modelId="{F36F9BC1-6DDF-40E6-AA6A-3C15B8AA4D3D}" type="presParOf" srcId="{67D4D1CC-9D60-4108-8BA9-0EA38D503826}" destId="{AA3E6229-D908-488E-9E2F-98E126B9402F}" srcOrd="0" destOrd="0" presId="urn:microsoft.com/office/officeart/2005/8/layout/radial1"/>
    <dgm:cxn modelId="{7F2DFCC6-EF3D-4A8D-A778-47B471ECEB07}" type="presParOf" srcId="{7401E106-BA06-4D5F-B163-7A622BA5AC2F}" destId="{41C696D1-CB20-493C-9CEA-9FC4394B48B8}" srcOrd="6" destOrd="0" presId="urn:microsoft.com/office/officeart/2005/8/layout/radial1"/>
    <dgm:cxn modelId="{229BA999-B3A8-4060-99A2-3ED9341762CA}" type="presParOf" srcId="{7401E106-BA06-4D5F-B163-7A622BA5AC2F}" destId="{DF843482-8C44-4BCD-B2A3-D96DFA2D54B5}" srcOrd="7" destOrd="0" presId="urn:microsoft.com/office/officeart/2005/8/layout/radial1"/>
    <dgm:cxn modelId="{E7719965-F40E-4680-97DB-561A22F3C1F2}" type="presParOf" srcId="{DF843482-8C44-4BCD-B2A3-D96DFA2D54B5}" destId="{FF62813A-F637-4BB8-995C-A4540834F906}" srcOrd="0" destOrd="0" presId="urn:microsoft.com/office/officeart/2005/8/layout/radial1"/>
    <dgm:cxn modelId="{DE568B83-C22B-4EF8-9C96-8131A3EADBEB}" type="presParOf" srcId="{7401E106-BA06-4D5F-B163-7A622BA5AC2F}" destId="{C051D0AB-CE11-4317-93BC-EF4770087DDC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A33968E-58B0-4EF6-89E3-5285490F87F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244F9-69B1-494C-BF32-557510F516F3}">
      <dgm:prSet phldrT="[Text]"/>
      <dgm:spPr/>
      <dgm:t>
        <a:bodyPr/>
        <a:lstStyle/>
        <a:p>
          <a:r>
            <a:rPr lang="en-US" dirty="0" smtClean="0"/>
            <a:t>Discovery</a:t>
          </a:r>
          <a:endParaRPr lang="en-US" dirty="0"/>
        </a:p>
      </dgm:t>
    </dgm:pt>
    <dgm:pt modelId="{605E76CD-79A0-4A78-B76C-B477435A2D88}" type="parTrans" cxnId="{47DF0F43-71ED-4DE0-8A4D-4D21D4327AE7}">
      <dgm:prSet/>
      <dgm:spPr/>
      <dgm:t>
        <a:bodyPr/>
        <a:lstStyle/>
        <a:p>
          <a:endParaRPr lang="en-US"/>
        </a:p>
      </dgm:t>
    </dgm:pt>
    <dgm:pt modelId="{55DC8B4B-01A1-464F-803B-7881119E6D5E}" type="sibTrans" cxnId="{47DF0F43-71ED-4DE0-8A4D-4D21D4327AE7}">
      <dgm:prSet/>
      <dgm:spPr/>
      <dgm:t>
        <a:bodyPr/>
        <a:lstStyle/>
        <a:p>
          <a:endParaRPr lang="en-US"/>
        </a:p>
      </dgm:t>
    </dgm:pt>
    <dgm:pt modelId="{E6DFAD10-4C17-44AE-95A0-3A34F4D3F483}">
      <dgm:prSet phldrT="[Text]"/>
      <dgm:spPr/>
      <dgm:t>
        <a:bodyPr/>
        <a:lstStyle/>
        <a:p>
          <a:r>
            <a:rPr lang="en-US" dirty="0" smtClean="0"/>
            <a:t>Categorization</a:t>
          </a:r>
          <a:endParaRPr lang="en-US" dirty="0"/>
        </a:p>
      </dgm:t>
    </dgm:pt>
    <dgm:pt modelId="{FCB30DB9-8A2D-4611-BF58-77110F18A02E}" type="parTrans" cxnId="{7B677114-2CDF-4D26-8017-1244BE32863E}">
      <dgm:prSet/>
      <dgm:spPr/>
      <dgm:t>
        <a:bodyPr/>
        <a:lstStyle/>
        <a:p>
          <a:endParaRPr lang="en-US"/>
        </a:p>
      </dgm:t>
    </dgm:pt>
    <dgm:pt modelId="{376333CA-C638-40CE-BB62-7F1A86D5AE94}" type="sibTrans" cxnId="{7B677114-2CDF-4D26-8017-1244BE32863E}">
      <dgm:prSet/>
      <dgm:spPr/>
      <dgm:t>
        <a:bodyPr/>
        <a:lstStyle/>
        <a:p>
          <a:endParaRPr lang="en-US"/>
        </a:p>
      </dgm:t>
    </dgm:pt>
    <dgm:pt modelId="{A4A12152-59B4-478E-8B63-778CBEE2E91C}">
      <dgm:prSet phldrT="[Text]"/>
      <dgm:spPr/>
      <dgm:t>
        <a:bodyPr/>
        <a:lstStyle/>
        <a:p>
          <a:r>
            <a:rPr lang="en-US" dirty="0" smtClean="0"/>
            <a:t>Verification</a:t>
          </a:r>
          <a:endParaRPr lang="en-US" dirty="0"/>
        </a:p>
      </dgm:t>
    </dgm:pt>
    <dgm:pt modelId="{FA1F51E5-78C8-4515-9EC0-FB14A2D5AE4B}" type="parTrans" cxnId="{44EE8FAD-E8A9-4BA5-9993-0569E0FE2E69}">
      <dgm:prSet/>
      <dgm:spPr/>
      <dgm:t>
        <a:bodyPr/>
        <a:lstStyle/>
        <a:p>
          <a:endParaRPr lang="en-US"/>
        </a:p>
      </dgm:t>
    </dgm:pt>
    <dgm:pt modelId="{9E87940A-7412-4306-9127-85635251D342}" type="sibTrans" cxnId="{44EE8FAD-E8A9-4BA5-9993-0569E0FE2E69}">
      <dgm:prSet/>
      <dgm:spPr/>
      <dgm:t>
        <a:bodyPr/>
        <a:lstStyle/>
        <a:p>
          <a:endParaRPr lang="en-US"/>
        </a:p>
      </dgm:t>
    </dgm:pt>
    <dgm:pt modelId="{5E854030-0557-4082-95A2-F7497F502D31}">
      <dgm:prSet phldrT="[Text]"/>
      <dgm:spPr/>
      <dgm:t>
        <a:bodyPr/>
        <a:lstStyle/>
        <a:p>
          <a:r>
            <a:rPr lang="en-US" dirty="0" smtClean="0"/>
            <a:t>Closure</a:t>
          </a:r>
          <a:endParaRPr lang="en-US" dirty="0"/>
        </a:p>
      </dgm:t>
    </dgm:pt>
    <dgm:pt modelId="{ED119856-4F42-450C-9AC1-E869990EF908}" type="parTrans" cxnId="{54A43EE3-69F3-4A19-85CD-75F6ED2138ED}">
      <dgm:prSet/>
      <dgm:spPr/>
      <dgm:t>
        <a:bodyPr/>
        <a:lstStyle/>
        <a:p>
          <a:endParaRPr lang="en-US"/>
        </a:p>
      </dgm:t>
    </dgm:pt>
    <dgm:pt modelId="{1FAC2CB0-3E5F-443C-9B92-956BD2E6D6B4}" type="sibTrans" cxnId="{54A43EE3-69F3-4A19-85CD-75F6ED2138ED}">
      <dgm:prSet/>
      <dgm:spPr/>
      <dgm:t>
        <a:bodyPr/>
        <a:lstStyle/>
        <a:p>
          <a:endParaRPr lang="en-US"/>
        </a:p>
      </dgm:t>
    </dgm:pt>
    <dgm:pt modelId="{D2223EE8-A06A-4472-BD10-E9C87660DEB7}">
      <dgm:prSet/>
      <dgm:spPr/>
      <dgm:t>
        <a:bodyPr/>
        <a:lstStyle/>
        <a:p>
          <a:r>
            <a:rPr lang="en-US" dirty="0" smtClean="0"/>
            <a:t>Reporting</a:t>
          </a:r>
          <a:endParaRPr lang="en-US" dirty="0"/>
        </a:p>
      </dgm:t>
    </dgm:pt>
    <dgm:pt modelId="{144C0D35-F6E1-44E8-8B91-46D4EA108983}" type="parTrans" cxnId="{E29351D1-807D-437E-8B67-A6FD00AFD408}">
      <dgm:prSet/>
      <dgm:spPr/>
      <dgm:t>
        <a:bodyPr/>
        <a:lstStyle/>
        <a:p>
          <a:endParaRPr lang="en-US"/>
        </a:p>
      </dgm:t>
    </dgm:pt>
    <dgm:pt modelId="{271BF9FA-D4CC-4631-B935-DF19CBA4F066}" type="sibTrans" cxnId="{E29351D1-807D-437E-8B67-A6FD00AFD408}">
      <dgm:prSet/>
      <dgm:spPr/>
      <dgm:t>
        <a:bodyPr/>
        <a:lstStyle/>
        <a:p>
          <a:endParaRPr lang="en-US"/>
        </a:p>
      </dgm:t>
    </dgm:pt>
    <dgm:pt modelId="{E27575CB-60FB-4C5F-9365-2A2ACB68217A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US" dirty="0"/>
        </a:p>
      </dgm:t>
    </dgm:pt>
    <dgm:pt modelId="{F647EE4C-6613-448F-8D32-5D619F10BAB7}" type="sibTrans" cxnId="{C3F0C25A-53D1-4E58-AF5E-BA835CEF19CA}">
      <dgm:prSet/>
      <dgm:spPr/>
      <dgm:t>
        <a:bodyPr/>
        <a:lstStyle/>
        <a:p>
          <a:endParaRPr lang="en-US"/>
        </a:p>
      </dgm:t>
    </dgm:pt>
    <dgm:pt modelId="{D130447A-B198-4293-8BC4-5E3D330B81D3}" type="parTrans" cxnId="{C3F0C25A-53D1-4E58-AF5E-BA835CEF19CA}">
      <dgm:prSet/>
      <dgm:spPr/>
      <dgm:t>
        <a:bodyPr/>
        <a:lstStyle/>
        <a:p>
          <a:endParaRPr lang="en-US"/>
        </a:p>
      </dgm:t>
    </dgm:pt>
    <dgm:pt modelId="{D7E90D4D-2E82-4EE9-BD71-8ED773C0B551}" type="pres">
      <dgm:prSet presAssocID="{8A33968E-58B0-4EF6-89E3-5285490F87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F394AE-BE2F-4E43-B944-B7F4ADB7C055}" type="pres">
      <dgm:prSet presAssocID="{8A33968E-58B0-4EF6-89E3-5285490F87FC}" presName="cycle" presStyleCnt="0"/>
      <dgm:spPr/>
    </dgm:pt>
    <dgm:pt modelId="{260ED82D-136C-4012-A999-FF5C4BDD7A30}" type="pres">
      <dgm:prSet presAssocID="{E4C244F9-69B1-494C-BF32-557510F516F3}" presName="nodeFirs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DF361A-2124-4569-AA70-EEFEE48D6BE6}" type="pres">
      <dgm:prSet presAssocID="{55DC8B4B-01A1-464F-803B-7881119E6D5E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43E6207C-18B2-4081-B5A8-B391B269EA08}" type="pres">
      <dgm:prSet presAssocID="{E6DFAD10-4C17-44AE-95A0-3A34F4D3F483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5DB5E-57C9-4DC6-8AE0-DE429E2126BB}" type="pres">
      <dgm:prSet presAssocID="{E27575CB-60FB-4C5F-9365-2A2ACB68217A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0542E-9C42-41C9-88EF-EAE9C0DF5170}" type="pres">
      <dgm:prSet presAssocID="{A4A12152-59B4-478E-8B63-778CBEE2E91C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89A47-C295-41EC-87B5-093AFBC0D65B}" type="pres">
      <dgm:prSet presAssocID="{5E854030-0557-4082-95A2-F7497F502D31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437E7-2F5E-4368-8A9E-D95A7158F318}" type="pres">
      <dgm:prSet presAssocID="{D2223EE8-A06A-4472-BD10-E9C87660DEB7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56F76-DFB6-4F24-BCE0-C68963622A5E}" type="presOf" srcId="{E6DFAD10-4C17-44AE-95A0-3A34F4D3F483}" destId="{43E6207C-18B2-4081-B5A8-B391B269EA08}" srcOrd="0" destOrd="0" presId="urn:microsoft.com/office/officeart/2005/8/layout/cycle3"/>
    <dgm:cxn modelId="{54A43EE3-69F3-4A19-85CD-75F6ED2138ED}" srcId="{8A33968E-58B0-4EF6-89E3-5285490F87FC}" destId="{5E854030-0557-4082-95A2-F7497F502D31}" srcOrd="4" destOrd="0" parTransId="{ED119856-4F42-450C-9AC1-E869990EF908}" sibTransId="{1FAC2CB0-3E5F-443C-9B92-956BD2E6D6B4}"/>
    <dgm:cxn modelId="{C3F0C25A-53D1-4E58-AF5E-BA835CEF19CA}" srcId="{8A33968E-58B0-4EF6-89E3-5285490F87FC}" destId="{E27575CB-60FB-4C5F-9365-2A2ACB68217A}" srcOrd="2" destOrd="0" parTransId="{D130447A-B198-4293-8BC4-5E3D330B81D3}" sibTransId="{F647EE4C-6613-448F-8D32-5D619F10BAB7}"/>
    <dgm:cxn modelId="{01D7FA53-566C-4A82-A6DB-58D7EE01AC22}" type="presOf" srcId="{A4A12152-59B4-478E-8B63-778CBEE2E91C}" destId="{4F70542E-9C42-41C9-88EF-EAE9C0DF5170}" srcOrd="0" destOrd="0" presId="urn:microsoft.com/office/officeart/2005/8/layout/cycle3"/>
    <dgm:cxn modelId="{EE4F2F16-A9C4-4A93-BEF2-A913CCB25D08}" type="presOf" srcId="{D2223EE8-A06A-4472-BD10-E9C87660DEB7}" destId="{09E437E7-2F5E-4368-8A9E-D95A7158F318}" srcOrd="0" destOrd="0" presId="urn:microsoft.com/office/officeart/2005/8/layout/cycle3"/>
    <dgm:cxn modelId="{47DF0F43-71ED-4DE0-8A4D-4D21D4327AE7}" srcId="{8A33968E-58B0-4EF6-89E3-5285490F87FC}" destId="{E4C244F9-69B1-494C-BF32-557510F516F3}" srcOrd="0" destOrd="0" parTransId="{605E76CD-79A0-4A78-B76C-B477435A2D88}" sibTransId="{55DC8B4B-01A1-464F-803B-7881119E6D5E}"/>
    <dgm:cxn modelId="{A7DAD65F-FF93-43CE-A1BB-06BE9E2B7452}" type="presOf" srcId="{E4C244F9-69B1-494C-BF32-557510F516F3}" destId="{260ED82D-136C-4012-A999-FF5C4BDD7A30}" srcOrd="0" destOrd="0" presId="urn:microsoft.com/office/officeart/2005/8/layout/cycle3"/>
    <dgm:cxn modelId="{3330D592-2620-42ED-8FDD-4C3196F181C6}" type="presOf" srcId="{5E854030-0557-4082-95A2-F7497F502D31}" destId="{A4389A47-C295-41EC-87B5-093AFBC0D65B}" srcOrd="0" destOrd="0" presId="urn:microsoft.com/office/officeart/2005/8/layout/cycle3"/>
    <dgm:cxn modelId="{E29351D1-807D-437E-8B67-A6FD00AFD408}" srcId="{8A33968E-58B0-4EF6-89E3-5285490F87FC}" destId="{D2223EE8-A06A-4472-BD10-E9C87660DEB7}" srcOrd="5" destOrd="0" parTransId="{144C0D35-F6E1-44E8-8B91-46D4EA108983}" sibTransId="{271BF9FA-D4CC-4631-B935-DF19CBA4F066}"/>
    <dgm:cxn modelId="{695C218F-AB6B-4846-8958-7289FF1553C7}" type="presOf" srcId="{8A33968E-58B0-4EF6-89E3-5285490F87FC}" destId="{D7E90D4D-2E82-4EE9-BD71-8ED773C0B551}" srcOrd="0" destOrd="0" presId="urn:microsoft.com/office/officeart/2005/8/layout/cycle3"/>
    <dgm:cxn modelId="{44EE8FAD-E8A9-4BA5-9993-0569E0FE2E69}" srcId="{8A33968E-58B0-4EF6-89E3-5285490F87FC}" destId="{A4A12152-59B4-478E-8B63-778CBEE2E91C}" srcOrd="3" destOrd="0" parTransId="{FA1F51E5-78C8-4515-9EC0-FB14A2D5AE4B}" sibTransId="{9E87940A-7412-4306-9127-85635251D342}"/>
    <dgm:cxn modelId="{1C040FE9-D31A-431A-BAAB-46CA031B198F}" type="presOf" srcId="{E27575CB-60FB-4C5F-9365-2A2ACB68217A}" destId="{6D15DB5E-57C9-4DC6-8AE0-DE429E2126BB}" srcOrd="0" destOrd="0" presId="urn:microsoft.com/office/officeart/2005/8/layout/cycle3"/>
    <dgm:cxn modelId="{64226A0B-58AB-4FD4-BBA8-8D332E1EC210}" type="presOf" srcId="{55DC8B4B-01A1-464F-803B-7881119E6D5E}" destId="{D6DF361A-2124-4569-AA70-EEFEE48D6BE6}" srcOrd="0" destOrd="0" presId="urn:microsoft.com/office/officeart/2005/8/layout/cycle3"/>
    <dgm:cxn modelId="{7B677114-2CDF-4D26-8017-1244BE32863E}" srcId="{8A33968E-58B0-4EF6-89E3-5285490F87FC}" destId="{E6DFAD10-4C17-44AE-95A0-3A34F4D3F483}" srcOrd="1" destOrd="0" parTransId="{FCB30DB9-8A2D-4611-BF58-77110F18A02E}" sibTransId="{376333CA-C638-40CE-BB62-7F1A86D5AE94}"/>
    <dgm:cxn modelId="{02832327-3133-49B4-9A90-EE24938D1B21}" type="presParOf" srcId="{D7E90D4D-2E82-4EE9-BD71-8ED773C0B551}" destId="{DFF394AE-BE2F-4E43-B944-B7F4ADB7C055}" srcOrd="0" destOrd="0" presId="urn:microsoft.com/office/officeart/2005/8/layout/cycle3"/>
    <dgm:cxn modelId="{31566527-784F-4A89-8B5E-B3BBF90463CF}" type="presParOf" srcId="{DFF394AE-BE2F-4E43-B944-B7F4ADB7C055}" destId="{260ED82D-136C-4012-A999-FF5C4BDD7A30}" srcOrd="0" destOrd="0" presId="urn:microsoft.com/office/officeart/2005/8/layout/cycle3"/>
    <dgm:cxn modelId="{B524B0DB-8EB2-4436-BECB-21B533F35930}" type="presParOf" srcId="{DFF394AE-BE2F-4E43-B944-B7F4ADB7C055}" destId="{D6DF361A-2124-4569-AA70-EEFEE48D6BE6}" srcOrd="1" destOrd="0" presId="urn:microsoft.com/office/officeart/2005/8/layout/cycle3"/>
    <dgm:cxn modelId="{7008719E-9D21-4C85-94D3-3569E2F75E81}" type="presParOf" srcId="{DFF394AE-BE2F-4E43-B944-B7F4ADB7C055}" destId="{43E6207C-18B2-4081-B5A8-B391B269EA08}" srcOrd="2" destOrd="0" presId="urn:microsoft.com/office/officeart/2005/8/layout/cycle3"/>
    <dgm:cxn modelId="{E5D43FAA-A592-45C5-988F-C5A2CDF2B503}" type="presParOf" srcId="{DFF394AE-BE2F-4E43-B944-B7F4ADB7C055}" destId="{6D15DB5E-57C9-4DC6-8AE0-DE429E2126BB}" srcOrd="3" destOrd="0" presId="urn:microsoft.com/office/officeart/2005/8/layout/cycle3"/>
    <dgm:cxn modelId="{01D723B5-3534-4809-ADF0-BA17FA2E8AEE}" type="presParOf" srcId="{DFF394AE-BE2F-4E43-B944-B7F4ADB7C055}" destId="{4F70542E-9C42-41C9-88EF-EAE9C0DF5170}" srcOrd="4" destOrd="0" presId="urn:microsoft.com/office/officeart/2005/8/layout/cycle3"/>
    <dgm:cxn modelId="{A8685AC8-BE19-46DE-919B-0748FDFF43F4}" type="presParOf" srcId="{DFF394AE-BE2F-4E43-B944-B7F4ADB7C055}" destId="{A4389A47-C295-41EC-87B5-093AFBC0D65B}" srcOrd="5" destOrd="0" presId="urn:microsoft.com/office/officeart/2005/8/layout/cycle3"/>
    <dgm:cxn modelId="{133B50FA-B54C-46E2-BEA5-5DAEBE25FB5A}" type="presParOf" srcId="{DFF394AE-BE2F-4E43-B944-B7F4ADB7C055}" destId="{09E437E7-2F5E-4368-8A9E-D95A7158F31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ABCE181-A14B-467D-A4C3-2F45777D1FAE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</dgm:pt>
    <dgm:pt modelId="{09C44183-195A-4FCB-889E-D24565C31A33}">
      <dgm:prSet phldrT="[Text]"/>
      <dgm:spPr/>
      <dgm:t>
        <a:bodyPr/>
        <a:lstStyle/>
        <a:p>
          <a:r>
            <a:rPr lang="en-US" dirty="0" smtClean="0"/>
            <a:t>Defect ID</a:t>
          </a:r>
          <a:endParaRPr lang="en-US" dirty="0"/>
        </a:p>
      </dgm:t>
    </dgm:pt>
    <dgm:pt modelId="{D686655E-7992-4061-94B6-F159C2B548B2}" type="parTrans" cxnId="{2221087E-CE99-4A8A-826F-818849B702D2}">
      <dgm:prSet/>
      <dgm:spPr/>
      <dgm:t>
        <a:bodyPr/>
        <a:lstStyle/>
        <a:p>
          <a:endParaRPr lang="en-US"/>
        </a:p>
      </dgm:t>
    </dgm:pt>
    <dgm:pt modelId="{9CFD2C24-6D38-48D5-9EFF-0CD98691AEA0}" type="sibTrans" cxnId="{2221087E-CE99-4A8A-826F-818849B702D2}">
      <dgm:prSet/>
      <dgm:spPr/>
      <dgm:t>
        <a:bodyPr/>
        <a:lstStyle/>
        <a:p>
          <a:endParaRPr lang="en-US"/>
        </a:p>
      </dgm:t>
    </dgm:pt>
    <dgm:pt modelId="{B79D40E6-6579-4CEE-962D-60B6505FB02B}">
      <dgm:prSet phldrT="[Text]"/>
      <dgm:spPr/>
      <dgm:t>
        <a:bodyPr/>
        <a:lstStyle/>
        <a:p>
          <a:r>
            <a:rPr lang="en-US" dirty="0" smtClean="0"/>
            <a:t>Defect Description</a:t>
          </a:r>
          <a:endParaRPr lang="en-US" dirty="0"/>
        </a:p>
      </dgm:t>
    </dgm:pt>
    <dgm:pt modelId="{B7443DB2-D5C9-4E57-B1E7-58275845CF10}" type="parTrans" cxnId="{CF133ABD-858E-40DF-95B5-F04D24333ED3}">
      <dgm:prSet/>
      <dgm:spPr/>
      <dgm:t>
        <a:bodyPr/>
        <a:lstStyle/>
        <a:p>
          <a:endParaRPr lang="en-US"/>
        </a:p>
      </dgm:t>
    </dgm:pt>
    <dgm:pt modelId="{3F790884-C47F-4346-BD98-BB5514461CF5}" type="sibTrans" cxnId="{CF133ABD-858E-40DF-95B5-F04D24333ED3}">
      <dgm:prSet/>
      <dgm:spPr/>
      <dgm:t>
        <a:bodyPr/>
        <a:lstStyle/>
        <a:p>
          <a:endParaRPr lang="en-US"/>
        </a:p>
      </dgm:t>
    </dgm:pt>
    <dgm:pt modelId="{F57C5170-4F3F-4052-9B3E-7B5839281ECB}">
      <dgm:prSet phldrT="[Text]"/>
      <dgm:spPr/>
      <dgm:t>
        <a:bodyPr/>
        <a:lstStyle/>
        <a:p>
          <a:r>
            <a:rPr lang="en-US" dirty="0" smtClean="0"/>
            <a:t>Version</a:t>
          </a:r>
          <a:endParaRPr lang="en-US" dirty="0"/>
        </a:p>
      </dgm:t>
    </dgm:pt>
    <dgm:pt modelId="{55BACE18-A742-45EE-9F9E-2E5A46F794DC}" type="parTrans" cxnId="{11F27CA1-437F-48B3-8975-9EEAA9A60BE0}">
      <dgm:prSet/>
      <dgm:spPr/>
      <dgm:t>
        <a:bodyPr/>
        <a:lstStyle/>
        <a:p>
          <a:endParaRPr lang="en-US"/>
        </a:p>
      </dgm:t>
    </dgm:pt>
    <dgm:pt modelId="{06A6078F-36EF-4341-8E3B-2D87CA6AA5EE}" type="sibTrans" cxnId="{11F27CA1-437F-48B3-8975-9EEAA9A60BE0}">
      <dgm:prSet/>
      <dgm:spPr/>
      <dgm:t>
        <a:bodyPr/>
        <a:lstStyle/>
        <a:p>
          <a:endParaRPr lang="en-US"/>
        </a:p>
      </dgm:t>
    </dgm:pt>
    <dgm:pt modelId="{460271AC-5E8E-4344-853E-945669CA8267}">
      <dgm:prSet/>
      <dgm:spPr/>
      <dgm:t>
        <a:bodyPr/>
        <a:lstStyle/>
        <a:p>
          <a:r>
            <a:rPr lang="en-US" dirty="0" smtClean="0"/>
            <a:t>Steps to reproduce the defect</a:t>
          </a:r>
          <a:endParaRPr lang="en-US" dirty="0"/>
        </a:p>
      </dgm:t>
    </dgm:pt>
    <dgm:pt modelId="{0DFD224E-BD41-4D7F-9823-932BCD821383}" type="parTrans" cxnId="{4D2C740C-F684-468A-9A06-1368BCA72B7B}">
      <dgm:prSet/>
      <dgm:spPr/>
      <dgm:t>
        <a:bodyPr/>
        <a:lstStyle/>
        <a:p>
          <a:endParaRPr lang="en-US"/>
        </a:p>
      </dgm:t>
    </dgm:pt>
    <dgm:pt modelId="{541146B3-AA3A-4579-93E0-3BFE4F7ADA6C}" type="sibTrans" cxnId="{4D2C740C-F684-468A-9A06-1368BCA72B7B}">
      <dgm:prSet/>
      <dgm:spPr/>
      <dgm:t>
        <a:bodyPr/>
        <a:lstStyle/>
        <a:p>
          <a:endParaRPr lang="en-US"/>
        </a:p>
      </dgm:t>
    </dgm:pt>
    <dgm:pt modelId="{D3E67E75-CB54-4B22-843E-1C04172D4C75}">
      <dgm:prSet/>
      <dgm:spPr/>
      <dgm:t>
        <a:bodyPr/>
        <a:lstStyle/>
        <a:p>
          <a:r>
            <a:rPr lang="en-US" dirty="0" smtClean="0"/>
            <a:t>Severity</a:t>
          </a:r>
          <a:endParaRPr lang="en-US" dirty="0"/>
        </a:p>
      </dgm:t>
    </dgm:pt>
    <dgm:pt modelId="{7A51BB0B-AE9E-4E5A-B1D6-0BBE1077AD86}" type="parTrans" cxnId="{AAAFE141-DF1F-48C1-A3C8-C8C218CBF356}">
      <dgm:prSet/>
      <dgm:spPr/>
      <dgm:t>
        <a:bodyPr/>
        <a:lstStyle/>
        <a:p>
          <a:endParaRPr lang="en-US"/>
        </a:p>
      </dgm:t>
    </dgm:pt>
    <dgm:pt modelId="{07D52179-99D9-4D66-B393-038206AC8A6E}" type="sibTrans" cxnId="{AAAFE141-DF1F-48C1-A3C8-C8C218CBF356}">
      <dgm:prSet/>
      <dgm:spPr/>
      <dgm:t>
        <a:bodyPr/>
        <a:lstStyle/>
        <a:p>
          <a:endParaRPr lang="en-US"/>
        </a:p>
      </dgm:t>
    </dgm:pt>
    <dgm:pt modelId="{2EE6E6B9-6E4F-4A63-85A7-23B24C05FB3D}">
      <dgm:prSet/>
      <dgm:spPr/>
      <dgm:t>
        <a:bodyPr/>
        <a:lstStyle/>
        <a:p>
          <a:r>
            <a:rPr lang="en-US" dirty="0" smtClean="0"/>
            <a:t>Priority</a:t>
          </a:r>
          <a:endParaRPr lang="en-US" dirty="0"/>
        </a:p>
      </dgm:t>
    </dgm:pt>
    <dgm:pt modelId="{B4251267-A246-4B77-BB05-F8BB5ADC2E5A}" type="parTrans" cxnId="{D9808745-4025-471F-A50F-8FF45C2ECCC1}">
      <dgm:prSet/>
      <dgm:spPr/>
      <dgm:t>
        <a:bodyPr/>
        <a:lstStyle/>
        <a:p>
          <a:endParaRPr lang="en-US"/>
        </a:p>
      </dgm:t>
    </dgm:pt>
    <dgm:pt modelId="{7C6F0417-A01D-4BD5-AAD8-B24A93088E50}" type="sibTrans" cxnId="{D9808745-4025-471F-A50F-8FF45C2ECCC1}">
      <dgm:prSet/>
      <dgm:spPr/>
      <dgm:t>
        <a:bodyPr/>
        <a:lstStyle/>
        <a:p>
          <a:endParaRPr lang="en-US"/>
        </a:p>
      </dgm:t>
    </dgm:pt>
    <dgm:pt modelId="{D6CFE599-1EFE-4D8E-AEF6-30356DE82A3F}">
      <dgm:prSet/>
      <dgm:spPr/>
      <dgm:t>
        <a:bodyPr/>
        <a:lstStyle/>
        <a:p>
          <a:r>
            <a:rPr lang="en-US" dirty="0" smtClean="0"/>
            <a:t>Reference</a:t>
          </a:r>
          <a:endParaRPr lang="en-US" dirty="0"/>
        </a:p>
      </dgm:t>
    </dgm:pt>
    <dgm:pt modelId="{6885E42C-DE47-49A6-8B07-5D7CD8C0A15A}" type="parTrans" cxnId="{8AE43AE7-0F61-4B18-B247-31FC8D393DFE}">
      <dgm:prSet/>
      <dgm:spPr/>
      <dgm:t>
        <a:bodyPr/>
        <a:lstStyle/>
        <a:p>
          <a:endParaRPr lang="en-US"/>
        </a:p>
      </dgm:t>
    </dgm:pt>
    <dgm:pt modelId="{39F9BF00-76C9-4B9A-B887-61ECFB6FD207}" type="sibTrans" cxnId="{8AE43AE7-0F61-4B18-B247-31FC8D393DFE}">
      <dgm:prSet/>
      <dgm:spPr/>
      <dgm:t>
        <a:bodyPr/>
        <a:lstStyle/>
        <a:p>
          <a:endParaRPr lang="en-US"/>
        </a:p>
      </dgm:t>
    </dgm:pt>
    <dgm:pt modelId="{972122E0-4859-4215-86D8-9A59DC0B10B3}">
      <dgm:prSet/>
      <dgm:spPr/>
      <dgm:t>
        <a:bodyPr/>
        <a:lstStyle/>
        <a:p>
          <a:r>
            <a:rPr lang="en-US" dirty="0" smtClean="0"/>
            <a:t>Status</a:t>
          </a:r>
          <a:endParaRPr lang="en-US" dirty="0"/>
        </a:p>
      </dgm:t>
    </dgm:pt>
    <dgm:pt modelId="{818C0E90-7110-460E-A1E4-00F7DED6DDB5}" type="parTrans" cxnId="{C56FE452-6FDD-4ABA-992C-EB14AEC08098}">
      <dgm:prSet/>
      <dgm:spPr/>
      <dgm:t>
        <a:bodyPr/>
        <a:lstStyle/>
        <a:p>
          <a:endParaRPr lang="en-US"/>
        </a:p>
      </dgm:t>
    </dgm:pt>
    <dgm:pt modelId="{DFF5C954-D3F7-4FB2-B43D-86C2148D01EA}" type="sibTrans" cxnId="{C56FE452-6FDD-4ABA-992C-EB14AEC08098}">
      <dgm:prSet/>
      <dgm:spPr/>
      <dgm:t>
        <a:bodyPr/>
        <a:lstStyle/>
        <a:p>
          <a:endParaRPr lang="en-US"/>
        </a:p>
      </dgm:t>
    </dgm:pt>
    <dgm:pt modelId="{273522E3-213C-45BE-A3EC-D0AB8FE15B08}" type="pres">
      <dgm:prSet presAssocID="{4ABCE181-A14B-467D-A4C3-2F45777D1FAE}" presName="linear" presStyleCnt="0">
        <dgm:presLayoutVars>
          <dgm:animLvl val="lvl"/>
          <dgm:resizeHandles val="exact"/>
        </dgm:presLayoutVars>
      </dgm:prSet>
      <dgm:spPr/>
    </dgm:pt>
    <dgm:pt modelId="{B1C338E9-3B02-4720-9103-DE7E25060ABE}" type="pres">
      <dgm:prSet presAssocID="{09C44183-195A-4FCB-889E-D24565C31A33}" presName="parentText" presStyleLbl="node1" presStyleIdx="0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A33634-1973-45E1-A0B7-A992731E60EC}" type="pres">
      <dgm:prSet presAssocID="{9CFD2C24-6D38-48D5-9EFF-0CD98691AEA0}" presName="spacer" presStyleCnt="0"/>
      <dgm:spPr/>
    </dgm:pt>
    <dgm:pt modelId="{9BE5E1BB-2A09-43A3-B6FE-B080F355530C}" type="pres">
      <dgm:prSet presAssocID="{B79D40E6-6579-4CEE-962D-60B6505FB02B}" presName="parentText" presStyleLbl="node1" presStyleIdx="1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358CC4-6171-4ADA-A7FF-57717EC29EFB}" type="pres">
      <dgm:prSet presAssocID="{3F790884-C47F-4346-BD98-BB5514461CF5}" presName="spacer" presStyleCnt="0"/>
      <dgm:spPr/>
    </dgm:pt>
    <dgm:pt modelId="{75509F7D-A19E-4062-B306-55F1E69C5374}" type="pres">
      <dgm:prSet presAssocID="{F57C5170-4F3F-4052-9B3E-7B5839281ECB}" presName="parentText" presStyleLbl="node1" presStyleIdx="2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0C630-55E3-4F87-8E7A-CAC625599D85}" type="pres">
      <dgm:prSet presAssocID="{06A6078F-36EF-4341-8E3B-2D87CA6AA5EE}" presName="spacer" presStyleCnt="0"/>
      <dgm:spPr/>
    </dgm:pt>
    <dgm:pt modelId="{CBDF80E8-CDCD-4B39-8298-D608F0A7DAAB}" type="pres">
      <dgm:prSet presAssocID="{D6CFE599-1EFE-4D8E-AEF6-30356DE82A3F}" presName="parentText" presStyleLbl="node1" presStyleIdx="3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3DA8E0-432A-4E81-B6DA-8DB4931974A6}" type="pres">
      <dgm:prSet presAssocID="{39F9BF00-76C9-4B9A-B887-61ECFB6FD207}" presName="spacer" presStyleCnt="0"/>
      <dgm:spPr/>
    </dgm:pt>
    <dgm:pt modelId="{C955F12D-C2EA-4DC5-82D7-4686B7A94042}" type="pres">
      <dgm:prSet presAssocID="{460271AC-5E8E-4344-853E-945669CA8267}" presName="parentText" presStyleLbl="node1" presStyleIdx="4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A52A70-4A2D-415F-9AC1-02DDD758F951}" type="pres">
      <dgm:prSet presAssocID="{541146B3-AA3A-4579-93E0-3BFE4F7ADA6C}" presName="spacer" presStyleCnt="0"/>
      <dgm:spPr/>
    </dgm:pt>
    <dgm:pt modelId="{5C24EFC4-B219-40C9-A152-DA6DD9DECA86}" type="pres">
      <dgm:prSet presAssocID="{D3E67E75-CB54-4B22-843E-1C04172D4C75}" presName="parentText" presStyleLbl="node1" presStyleIdx="5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533588-AC1C-453E-A54C-AC00FE6D3B19}" type="pres">
      <dgm:prSet presAssocID="{07D52179-99D9-4D66-B393-038206AC8A6E}" presName="spacer" presStyleCnt="0"/>
      <dgm:spPr/>
    </dgm:pt>
    <dgm:pt modelId="{3F7EBAC9-CBF6-4A15-9570-3C1FB9755C6C}" type="pres">
      <dgm:prSet presAssocID="{2EE6E6B9-6E4F-4A63-85A7-23B24C05FB3D}" presName="parentText" presStyleLbl="node1" presStyleIdx="6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E04037-1CEA-43AE-816A-7D9EAF4EED5C}" type="pres">
      <dgm:prSet presAssocID="{7C6F0417-A01D-4BD5-AAD8-B24A93088E50}" presName="spacer" presStyleCnt="0"/>
      <dgm:spPr/>
    </dgm:pt>
    <dgm:pt modelId="{D0845E5F-5B99-4CFA-9FE0-E8194C8A1DB8}" type="pres">
      <dgm:prSet presAssocID="{972122E0-4859-4215-86D8-9A59DC0B10B3}" presName="parentText" presStyleLbl="node1" presStyleIdx="7" presStyleCnt="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F2DA5C-0529-4F3F-9DA5-DB84F5877F7C}" type="presOf" srcId="{460271AC-5E8E-4344-853E-945669CA8267}" destId="{C955F12D-C2EA-4DC5-82D7-4686B7A94042}" srcOrd="0" destOrd="0" presId="urn:microsoft.com/office/officeart/2005/8/layout/vList2"/>
    <dgm:cxn modelId="{12C891C5-81DD-4F36-BBEC-BE35CD481911}" type="presOf" srcId="{4ABCE181-A14B-467D-A4C3-2F45777D1FAE}" destId="{273522E3-213C-45BE-A3EC-D0AB8FE15B08}" srcOrd="0" destOrd="0" presId="urn:microsoft.com/office/officeart/2005/8/layout/vList2"/>
    <dgm:cxn modelId="{8AE43AE7-0F61-4B18-B247-31FC8D393DFE}" srcId="{4ABCE181-A14B-467D-A4C3-2F45777D1FAE}" destId="{D6CFE599-1EFE-4D8E-AEF6-30356DE82A3F}" srcOrd="3" destOrd="0" parTransId="{6885E42C-DE47-49A6-8B07-5D7CD8C0A15A}" sibTransId="{39F9BF00-76C9-4B9A-B887-61ECFB6FD207}"/>
    <dgm:cxn modelId="{AD3196FB-DAAB-410D-B192-78DCFD1769BD}" type="presOf" srcId="{2EE6E6B9-6E4F-4A63-85A7-23B24C05FB3D}" destId="{3F7EBAC9-CBF6-4A15-9570-3C1FB9755C6C}" srcOrd="0" destOrd="0" presId="urn:microsoft.com/office/officeart/2005/8/layout/vList2"/>
    <dgm:cxn modelId="{83AE548F-7357-4C0A-9159-0E9C156D0B3A}" type="presOf" srcId="{D3E67E75-CB54-4B22-843E-1C04172D4C75}" destId="{5C24EFC4-B219-40C9-A152-DA6DD9DECA86}" srcOrd="0" destOrd="0" presId="urn:microsoft.com/office/officeart/2005/8/layout/vList2"/>
    <dgm:cxn modelId="{2221087E-CE99-4A8A-826F-818849B702D2}" srcId="{4ABCE181-A14B-467D-A4C3-2F45777D1FAE}" destId="{09C44183-195A-4FCB-889E-D24565C31A33}" srcOrd="0" destOrd="0" parTransId="{D686655E-7992-4061-94B6-F159C2B548B2}" sibTransId="{9CFD2C24-6D38-48D5-9EFF-0CD98691AEA0}"/>
    <dgm:cxn modelId="{EFA97164-7F6F-4FB6-B74F-DFB43780A8FC}" type="presOf" srcId="{D6CFE599-1EFE-4D8E-AEF6-30356DE82A3F}" destId="{CBDF80E8-CDCD-4B39-8298-D608F0A7DAAB}" srcOrd="0" destOrd="0" presId="urn:microsoft.com/office/officeart/2005/8/layout/vList2"/>
    <dgm:cxn modelId="{11F27CA1-437F-48B3-8975-9EEAA9A60BE0}" srcId="{4ABCE181-A14B-467D-A4C3-2F45777D1FAE}" destId="{F57C5170-4F3F-4052-9B3E-7B5839281ECB}" srcOrd="2" destOrd="0" parTransId="{55BACE18-A742-45EE-9F9E-2E5A46F794DC}" sibTransId="{06A6078F-36EF-4341-8E3B-2D87CA6AA5EE}"/>
    <dgm:cxn modelId="{69BBE9BE-7083-4780-BC36-03BB45DFFA39}" type="presOf" srcId="{972122E0-4859-4215-86D8-9A59DC0B10B3}" destId="{D0845E5F-5B99-4CFA-9FE0-E8194C8A1DB8}" srcOrd="0" destOrd="0" presId="urn:microsoft.com/office/officeart/2005/8/layout/vList2"/>
    <dgm:cxn modelId="{6BE80A8B-04A9-4575-B77A-D0C098873E8D}" type="presOf" srcId="{09C44183-195A-4FCB-889E-D24565C31A33}" destId="{B1C338E9-3B02-4720-9103-DE7E25060ABE}" srcOrd="0" destOrd="0" presId="urn:microsoft.com/office/officeart/2005/8/layout/vList2"/>
    <dgm:cxn modelId="{9130D754-E21D-49AB-8093-2709302CD45A}" type="presOf" srcId="{F57C5170-4F3F-4052-9B3E-7B5839281ECB}" destId="{75509F7D-A19E-4062-B306-55F1E69C5374}" srcOrd="0" destOrd="0" presId="urn:microsoft.com/office/officeart/2005/8/layout/vList2"/>
    <dgm:cxn modelId="{428A14D2-A0DF-4D60-8053-F267878E4510}" type="presOf" srcId="{B79D40E6-6579-4CEE-962D-60B6505FB02B}" destId="{9BE5E1BB-2A09-43A3-B6FE-B080F355530C}" srcOrd="0" destOrd="0" presId="urn:microsoft.com/office/officeart/2005/8/layout/vList2"/>
    <dgm:cxn modelId="{4D2C740C-F684-468A-9A06-1368BCA72B7B}" srcId="{4ABCE181-A14B-467D-A4C3-2F45777D1FAE}" destId="{460271AC-5E8E-4344-853E-945669CA8267}" srcOrd="4" destOrd="0" parTransId="{0DFD224E-BD41-4D7F-9823-932BCD821383}" sibTransId="{541146B3-AA3A-4579-93E0-3BFE4F7ADA6C}"/>
    <dgm:cxn modelId="{AAAFE141-DF1F-48C1-A3C8-C8C218CBF356}" srcId="{4ABCE181-A14B-467D-A4C3-2F45777D1FAE}" destId="{D3E67E75-CB54-4B22-843E-1C04172D4C75}" srcOrd="5" destOrd="0" parTransId="{7A51BB0B-AE9E-4E5A-B1D6-0BBE1077AD86}" sibTransId="{07D52179-99D9-4D66-B393-038206AC8A6E}"/>
    <dgm:cxn modelId="{D9808745-4025-471F-A50F-8FF45C2ECCC1}" srcId="{4ABCE181-A14B-467D-A4C3-2F45777D1FAE}" destId="{2EE6E6B9-6E4F-4A63-85A7-23B24C05FB3D}" srcOrd="6" destOrd="0" parTransId="{B4251267-A246-4B77-BB05-F8BB5ADC2E5A}" sibTransId="{7C6F0417-A01D-4BD5-AAD8-B24A93088E50}"/>
    <dgm:cxn modelId="{CF133ABD-858E-40DF-95B5-F04D24333ED3}" srcId="{4ABCE181-A14B-467D-A4C3-2F45777D1FAE}" destId="{B79D40E6-6579-4CEE-962D-60B6505FB02B}" srcOrd="1" destOrd="0" parTransId="{B7443DB2-D5C9-4E57-B1E7-58275845CF10}" sibTransId="{3F790884-C47F-4346-BD98-BB5514461CF5}"/>
    <dgm:cxn modelId="{C56FE452-6FDD-4ABA-992C-EB14AEC08098}" srcId="{4ABCE181-A14B-467D-A4C3-2F45777D1FAE}" destId="{972122E0-4859-4215-86D8-9A59DC0B10B3}" srcOrd="7" destOrd="0" parTransId="{818C0E90-7110-460E-A1E4-00F7DED6DDB5}" sibTransId="{DFF5C954-D3F7-4FB2-B43D-86C2148D01EA}"/>
    <dgm:cxn modelId="{CB0DECC9-F26F-400B-A18E-27457D3FCF05}" type="presParOf" srcId="{273522E3-213C-45BE-A3EC-D0AB8FE15B08}" destId="{B1C338E9-3B02-4720-9103-DE7E25060ABE}" srcOrd="0" destOrd="0" presId="urn:microsoft.com/office/officeart/2005/8/layout/vList2"/>
    <dgm:cxn modelId="{C7A753AF-3040-4006-A4D9-3937E0827D3C}" type="presParOf" srcId="{273522E3-213C-45BE-A3EC-D0AB8FE15B08}" destId="{B3A33634-1973-45E1-A0B7-A992731E60EC}" srcOrd="1" destOrd="0" presId="urn:microsoft.com/office/officeart/2005/8/layout/vList2"/>
    <dgm:cxn modelId="{A1CB69D9-9F6C-4BA9-9BA7-8FCBD40EF1A7}" type="presParOf" srcId="{273522E3-213C-45BE-A3EC-D0AB8FE15B08}" destId="{9BE5E1BB-2A09-43A3-B6FE-B080F355530C}" srcOrd="2" destOrd="0" presId="urn:microsoft.com/office/officeart/2005/8/layout/vList2"/>
    <dgm:cxn modelId="{BD53F0B3-AAD3-4F94-9D06-9D75AEBBA6D1}" type="presParOf" srcId="{273522E3-213C-45BE-A3EC-D0AB8FE15B08}" destId="{E4358CC4-6171-4ADA-A7FF-57717EC29EFB}" srcOrd="3" destOrd="0" presId="urn:microsoft.com/office/officeart/2005/8/layout/vList2"/>
    <dgm:cxn modelId="{39E564C9-0A69-48A2-BC17-7E14ADDB8C6B}" type="presParOf" srcId="{273522E3-213C-45BE-A3EC-D0AB8FE15B08}" destId="{75509F7D-A19E-4062-B306-55F1E69C5374}" srcOrd="4" destOrd="0" presId="urn:microsoft.com/office/officeart/2005/8/layout/vList2"/>
    <dgm:cxn modelId="{88CE3C30-41EF-49E9-85BB-D438BEA3960F}" type="presParOf" srcId="{273522E3-213C-45BE-A3EC-D0AB8FE15B08}" destId="{E960C630-55E3-4F87-8E7A-CAC625599D85}" srcOrd="5" destOrd="0" presId="urn:microsoft.com/office/officeart/2005/8/layout/vList2"/>
    <dgm:cxn modelId="{9D1275E9-31A7-4ADA-9C8C-0A979212BE33}" type="presParOf" srcId="{273522E3-213C-45BE-A3EC-D0AB8FE15B08}" destId="{CBDF80E8-CDCD-4B39-8298-D608F0A7DAAB}" srcOrd="6" destOrd="0" presId="urn:microsoft.com/office/officeart/2005/8/layout/vList2"/>
    <dgm:cxn modelId="{28512437-B3BB-403F-B04B-791E7FDAD298}" type="presParOf" srcId="{273522E3-213C-45BE-A3EC-D0AB8FE15B08}" destId="{893DA8E0-432A-4E81-B6DA-8DB4931974A6}" srcOrd="7" destOrd="0" presId="urn:microsoft.com/office/officeart/2005/8/layout/vList2"/>
    <dgm:cxn modelId="{6D87EBE0-E56F-4359-AD21-2A6D585836C9}" type="presParOf" srcId="{273522E3-213C-45BE-A3EC-D0AB8FE15B08}" destId="{C955F12D-C2EA-4DC5-82D7-4686B7A94042}" srcOrd="8" destOrd="0" presId="urn:microsoft.com/office/officeart/2005/8/layout/vList2"/>
    <dgm:cxn modelId="{01699417-777F-496E-B89B-E093FC1325B7}" type="presParOf" srcId="{273522E3-213C-45BE-A3EC-D0AB8FE15B08}" destId="{15A52A70-4A2D-415F-9AC1-02DDD758F951}" srcOrd="9" destOrd="0" presId="urn:microsoft.com/office/officeart/2005/8/layout/vList2"/>
    <dgm:cxn modelId="{644201DD-DA80-41FA-B252-965366481449}" type="presParOf" srcId="{273522E3-213C-45BE-A3EC-D0AB8FE15B08}" destId="{5C24EFC4-B219-40C9-A152-DA6DD9DECA86}" srcOrd="10" destOrd="0" presId="urn:microsoft.com/office/officeart/2005/8/layout/vList2"/>
    <dgm:cxn modelId="{03FD434E-71CD-46DD-9988-93C402E70F32}" type="presParOf" srcId="{273522E3-213C-45BE-A3EC-D0AB8FE15B08}" destId="{B3533588-AC1C-453E-A54C-AC00FE6D3B19}" srcOrd="11" destOrd="0" presId="urn:microsoft.com/office/officeart/2005/8/layout/vList2"/>
    <dgm:cxn modelId="{05EBCA55-E009-479A-87A8-3E215AADDF59}" type="presParOf" srcId="{273522E3-213C-45BE-A3EC-D0AB8FE15B08}" destId="{3F7EBAC9-CBF6-4A15-9570-3C1FB9755C6C}" srcOrd="12" destOrd="0" presId="urn:microsoft.com/office/officeart/2005/8/layout/vList2"/>
    <dgm:cxn modelId="{2B9FAD56-1FE2-4ACF-BAC4-D9B208B1F3E4}" type="presParOf" srcId="{273522E3-213C-45BE-A3EC-D0AB8FE15B08}" destId="{78E04037-1CEA-43AE-816A-7D9EAF4EED5C}" srcOrd="13" destOrd="0" presId="urn:microsoft.com/office/officeart/2005/8/layout/vList2"/>
    <dgm:cxn modelId="{877ED84D-6D06-4918-8BBE-0E4DBDC70F80}" type="presParOf" srcId="{273522E3-213C-45BE-A3EC-D0AB8FE15B08}" destId="{D0845E5F-5B99-4CFA-9FE0-E8194C8A1DB8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F9458D-C08B-4698-B80F-AA063CC401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E36D33-0492-43A8-A45D-D4914C5A42B1}">
      <dgm:prSet phldrT="[Text]"/>
      <dgm:spPr/>
      <dgm:t>
        <a:bodyPr/>
        <a:lstStyle/>
        <a:p>
          <a:r>
            <a:rPr lang="en-US" dirty="0" smtClean="0"/>
            <a:t>Introduction to Software Testing </a:t>
          </a:r>
          <a:endParaRPr lang="en-US" dirty="0"/>
        </a:p>
      </dgm:t>
    </dgm:pt>
    <dgm:pt modelId="{C57E773B-B3D3-495D-A8B4-E2F1A1F2C3A1}" type="parTrans" cxnId="{DD988981-2032-4513-BC29-2277543F4607}">
      <dgm:prSet/>
      <dgm:spPr/>
      <dgm:t>
        <a:bodyPr/>
        <a:lstStyle/>
        <a:p>
          <a:endParaRPr lang="en-US"/>
        </a:p>
      </dgm:t>
    </dgm:pt>
    <dgm:pt modelId="{5B9F2B10-689F-4E2A-9A6E-1556420E5C0E}" type="sibTrans" cxnId="{DD988981-2032-4513-BC29-2277543F4607}">
      <dgm:prSet/>
      <dgm:spPr/>
      <dgm:t>
        <a:bodyPr/>
        <a:lstStyle/>
        <a:p>
          <a:endParaRPr lang="en-US"/>
        </a:p>
      </dgm:t>
    </dgm:pt>
    <dgm:pt modelId="{87F73F0A-4F04-4A8C-ADF2-BBF4D4B4717C}">
      <dgm:prSet phldrT="[Text]"/>
      <dgm:spPr/>
      <dgm:t>
        <a:bodyPr/>
        <a:lstStyle/>
        <a:p>
          <a:r>
            <a:rPr lang="en-US" dirty="0" smtClean="0"/>
            <a:t>The seven principles of Testing</a:t>
          </a:r>
          <a:endParaRPr lang="en-US" dirty="0"/>
        </a:p>
      </dgm:t>
    </dgm:pt>
    <dgm:pt modelId="{39910797-5AAD-4C90-BA3A-3C59C7A07EB3}" type="parTrans" cxnId="{9A3BF4EA-3DA0-42AC-86E5-07DED861B76F}">
      <dgm:prSet/>
      <dgm:spPr/>
      <dgm:t>
        <a:bodyPr/>
        <a:lstStyle/>
        <a:p>
          <a:endParaRPr lang="en-US"/>
        </a:p>
      </dgm:t>
    </dgm:pt>
    <dgm:pt modelId="{E44F34EE-4D8F-4E63-90C8-AA89AE42974F}" type="sibTrans" cxnId="{9A3BF4EA-3DA0-42AC-86E5-07DED861B76F}">
      <dgm:prSet/>
      <dgm:spPr/>
      <dgm:t>
        <a:bodyPr/>
        <a:lstStyle/>
        <a:p>
          <a:endParaRPr lang="en-US"/>
        </a:p>
      </dgm:t>
    </dgm:pt>
    <dgm:pt modelId="{B58A0692-4273-4CDC-96EA-F84280A76F74}">
      <dgm:prSet/>
      <dgm:spPr/>
      <dgm:t>
        <a:bodyPr/>
        <a:lstStyle/>
        <a:p>
          <a:r>
            <a:rPr lang="en-US" dirty="0" smtClean="0"/>
            <a:t>Psychology of Testing</a:t>
          </a:r>
          <a:endParaRPr lang="en-US" dirty="0"/>
        </a:p>
      </dgm:t>
    </dgm:pt>
    <dgm:pt modelId="{8CDBF462-D539-4FBC-A9BF-F1CBD8847B6E}" type="parTrans" cxnId="{4AA2D295-30A3-435A-9E2A-8CD0E156015D}">
      <dgm:prSet/>
      <dgm:spPr/>
      <dgm:t>
        <a:bodyPr/>
        <a:lstStyle/>
        <a:p>
          <a:endParaRPr lang="en-US"/>
        </a:p>
      </dgm:t>
    </dgm:pt>
    <dgm:pt modelId="{1DAD9363-7C29-4FB1-AEC8-777B34E55463}" type="sibTrans" cxnId="{4AA2D295-30A3-435A-9E2A-8CD0E156015D}">
      <dgm:prSet/>
      <dgm:spPr/>
      <dgm:t>
        <a:bodyPr/>
        <a:lstStyle/>
        <a:p>
          <a:endParaRPr lang="en-US"/>
        </a:p>
      </dgm:t>
    </dgm:pt>
    <dgm:pt modelId="{DED9CD5D-804D-4416-B8EB-288081F966E2}">
      <dgm:prSet/>
      <dgm:spPr/>
      <dgm:t>
        <a:bodyPr/>
        <a:lstStyle/>
        <a:p>
          <a:r>
            <a:rPr lang="en-US" dirty="0" smtClean="0"/>
            <a:t>The fundamental test process</a:t>
          </a:r>
          <a:endParaRPr lang="en-US" dirty="0"/>
        </a:p>
      </dgm:t>
    </dgm:pt>
    <dgm:pt modelId="{33D98FFB-AE0C-462E-A85D-8B64F6C737E7}" type="parTrans" cxnId="{270B503B-578A-42ED-9BE8-3FC7CDDDB717}">
      <dgm:prSet/>
      <dgm:spPr/>
      <dgm:t>
        <a:bodyPr/>
        <a:lstStyle/>
        <a:p>
          <a:endParaRPr lang="en-US"/>
        </a:p>
      </dgm:t>
    </dgm:pt>
    <dgm:pt modelId="{114188A9-8252-40BE-8FE7-C0F11D54FEBE}" type="sibTrans" cxnId="{270B503B-578A-42ED-9BE8-3FC7CDDDB717}">
      <dgm:prSet/>
      <dgm:spPr/>
      <dgm:t>
        <a:bodyPr/>
        <a:lstStyle/>
        <a:p>
          <a:endParaRPr lang="en-US"/>
        </a:p>
      </dgm:t>
    </dgm:pt>
    <dgm:pt modelId="{A7DBC54C-48E3-4D48-BCC0-17B12DE6A8C2}" type="pres">
      <dgm:prSet presAssocID="{BAF9458D-C08B-4698-B80F-AA063CC401D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AC7082-410A-42EF-9056-2414639EBFE4}" type="pres">
      <dgm:prSet presAssocID="{4DE36D33-0492-43A8-A45D-D4914C5A42B1}" presName="parentText" presStyleLbl="node1" presStyleIdx="0" presStyleCnt="4" custLinFactY="-66960" custLinFactNeighborX="108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1F9C2D-8BE3-4E4E-BB30-D11FA4B4953F}" type="pres">
      <dgm:prSet presAssocID="{5B9F2B10-689F-4E2A-9A6E-1556420E5C0E}" presName="spacer" presStyleCnt="0"/>
      <dgm:spPr/>
    </dgm:pt>
    <dgm:pt modelId="{26680CA0-BDF9-4A0E-A729-324FEEDA5CA1}" type="pres">
      <dgm:prSet presAssocID="{87F73F0A-4F04-4A8C-ADF2-BBF4D4B4717C}" presName="parentText" presStyleLbl="node1" presStyleIdx="1" presStyleCnt="4" custLinFactY="-67619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661C46-B504-4A56-82FE-EEEE21B1FD0E}" type="pres">
      <dgm:prSet presAssocID="{E44F34EE-4D8F-4E63-90C8-AA89AE42974F}" presName="spacer" presStyleCnt="0"/>
      <dgm:spPr/>
    </dgm:pt>
    <dgm:pt modelId="{24C6CFB0-DFC5-4731-B734-4E00D632A698}" type="pres">
      <dgm:prSet presAssocID="{B58A0692-4273-4CDC-96EA-F84280A76F74}" presName="parentText" presStyleLbl="node1" presStyleIdx="2" presStyleCnt="4" custLinFactY="-6827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38875-6A60-409E-8169-69FE6335A194}" type="pres">
      <dgm:prSet presAssocID="{1DAD9363-7C29-4FB1-AEC8-777B34E55463}" presName="spacer" presStyleCnt="0"/>
      <dgm:spPr/>
    </dgm:pt>
    <dgm:pt modelId="{DDE305BF-87D9-4808-8A71-E847E12711C2}" type="pres">
      <dgm:prSet presAssocID="{DED9CD5D-804D-4416-B8EB-288081F966E2}" presName="parentText" presStyleLbl="node1" presStyleIdx="3" presStyleCnt="4" custLinFactY="-68938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FF2664-7EB4-49B8-AB8A-479C9203EEF0}" type="presOf" srcId="{BAF9458D-C08B-4698-B80F-AA063CC401D7}" destId="{A7DBC54C-48E3-4D48-BCC0-17B12DE6A8C2}" srcOrd="0" destOrd="0" presId="urn:microsoft.com/office/officeart/2005/8/layout/vList2"/>
    <dgm:cxn modelId="{9A3BF4EA-3DA0-42AC-86E5-07DED861B76F}" srcId="{BAF9458D-C08B-4698-B80F-AA063CC401D7}" destId="{87F73F0A-4F04-4A8C-ADF2-BBF4D4B4717C}" srcOrd="1" destOrd="0" parTransId="{39910797-5AAD-4C90-BA3A-3C59C7A07EB3}" sibTransId="{E44F34EE-4D8F-4E63-90C8-AA89AE42974F}"/>
    <dgm:cxn modelId="{DD988981-2032-4513-BC29-2277543F4607}" srcId="{BAF9458D-C08B-4698-B80F-AA063CC401D7}" destId="{4DE36D33-0492-43A8-A45D-D4914C5A42B1}" srcOrd="0" destOrd="0" parTransId="{C57E773B-B3D3-495D-A8B4-E2F1A1F2C3A1}" sibTransId="{5B9F2B10-689F-4E2A-9A6E-1556420E5C0E}"/>
    <dgm:cxn modelId="{CDE682B3-15C8-49BC-9615-6010A7F37C2E}" type="presOf" srcId="{4DE36D33-0492-43A8-A45D-D4914C5A42B1}" destId="{1FAC7082-410A-42EF-9056-2414639EBFE4}" srcOrd="0" destOrd="0" presId="urn:microsoft.com/office/officeart/2005/8/layout/vList2"/>
    <dgm:cxn modelId="{CF45642A-CF80-4014-8775-F0E5DD4716DA}" type="presOf" srcId="{DED9CD5D-804D-4416-B8EB-288081F966E2}" destId="{DDE305BF-87D9-4808-8A71-E847E12711C2}" srcOrd="0" destOrd="0" presId="urn:microsoft.com/office/officeart/2005/8/layout/vList2"/>
    <dgm:cxn modelId="{8EA5B016-675A-40A0-A256-DBE88FF9B9A9}" type="presOf" srcId="{B58A0692-4273-4CDC-96EA-F84280A76F74}" destId="{24C6CFB0-DFC5-4731-B734-4E00D632A698}" srcOrd="0" destOrd="0" presId="urn:microsoft.com/office/officeart/2005/8/layout/vList2"/>
    <dgm:cxn modelId="{4AA2D295-30A3-435A-9E2A-8CD0E156015D}" srcId="{BAF9458D-C08B-4698-B80F-AA063CC401D7}" destId="{B58A0692-4273-4CDC-96EA-F84280A76F74}" srcOrd="2" destOrd="0" parTransId="{8CDBF462-D539-4FBC-A9BF-F1CBD8847B6E}" sibTransId="{1DAD9363-7C29-4FB1-AEC8-777B34E55463}"/>
    <dgm:cxn modelId="{270B503B-578A-42ED-9BE8-3FC7CDDDB717}" srcId="{BAF9458D-C08B-4698-B80F-AA063CC401D7}" destId="{DED9CD5D-804D-4416-B8EB-288081F966E2}" srcOrd="3" destOrd="0" parTransId="{33D98FFB-AE0C-462E-A85D-8B64F6C737E7}" sibTransId="{114188A9-8252-40BE-8FE7-C0F11D54FEBE}"/>
    <dgm:cxn modelId="{98E80BAC-73CC-433A-A00A-D0C8CBB1FB33}" type="presOf" srcId="{87F73F0A-4F04-4A8C-ADF2-BBF4D4B4717C}" destId="{26680CA0-BDF9-4A0E-A729-324FEEDA5CA1}" srcOrd="0" destOrd="0" presId="urn:microsoft.com/office/officeart/2005/8/layout/vList2"/>
    <dgm:cxn modelId="{ECD79BD9-F575-4803-9E12-0AFA684B71AD}" type="presParOf" srcId="{A7DBC54C-48E3-4D48-BCC0-17B12DE6A8C2}" destId="{1FAC7082-410A-42EF-9056-2414639EBFE4}" srcOrd="0" destOrd="0" presId="urn:microsoft.com/office/officeart/2005/8/layout/vList2"/>
    <dgm:cxn modelId="{0FABB069-BBCA-4003-9DED-8B7A019FEDD0}" type="presParOf" srcId="{A7DBC54C-48E3-4D48-BCC0-17B12DE6A8C2}" destId="{3E1F9C2D-8BE3-4E4E-BB30-D11FA4B4953F}" srcOrd="1" destOrd="0" presId="urn:microsoft.com/office/officeart/2005/8/layout/vList2"/>
    <dgm:cxn modelId="{78A2960C-1ECD-4A3A-A2A2-89B8A88C4843}" type="presParOf" srcId="{A7DBC54C-48E3-4D48-BCC0-17B12DE6A8C2}" destId="{26680CA0-BDF9-4A0E-A729-324FEEDA5CA1}" srcOrd="2" destOrd="0" presId="urn:microsoft.com/office/officeart/2005/8/layout/vList2"/>
    <dgm:cxn modelId="{6ED4C722-9465-4A0F-A64E-8E9399E15FC9}" type="presParOf" srcId="{A7DBC54C-48E3-4D48-BCC0-17B12DE6A8C2}" destId="{92661C46-B504-4A56-82FE-EEEE21B1FD0E}" srcOrd="3" destOrd="0" presId="urn:microsoft.com/office/officeart/2005/8/layout/vList2"/>
    <dgm:cxn modelId="{7EF069BD-3882-451A-A756-FAD8206A27B6}" type="presParOf" srcId="{A7DBC54C-48E3-4D48-BCC0-17B12DE6A8C2}" destId="{24C6CFB0-DFC5-4731-B734-4E00D632A698}" srcOrd="4" destOrd="0" presId="urn:microsoft.com/office/officeart/2005/8/layout/vList2"/>
    <dgm:cxn modelId="{7C9E3050-3A6B-4F69-A5D6-830EC9EF166F}" type="presParOf" srcId="{A7DBC54C-48E3-4D48-BCC0-17B12DE6A8C2}" destId="{76E38875-6A60-409E-8169-69FE6335A194}" srcOrd="5" destOrd="0" presId="urn:microsoft.com/office/officeart/2005/8/layout/vList2"/>
    <dgm:cxn modelId="{3B7979FC-E67C-46DC-8874-83EA56E9EF83}" type="presParOf" srcId="{A7DBC54C-48E3-4D48-BCC0-17B12DE6A8C2}" destId="{DDE305BF-87D9-4808-8A71-E847E12711C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771BAD-101F-4BA2-AD19-56861F756E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9C161D-A9AE-4F3F-A5E6-7ACBF4711A94}">
      <dgm:prSet phldrT="[Text]"/>
      <dgm:spPr/>
      <dgm:t>
        <a:bodyPr/>
        <a:lstStyle/>
        <a:p>
          <a:r>
            <a:rPr lang="en-US" dirty="0" smtClean="0"/>
            <a:t>Testing shows presence of defects</a:t>
          </a:r>
          <a:endParaRPr lang="en-US" dirty="0"/>
        </a:p>
      </dgm:t>
    </dgm:pt>
    <dgm:pt modelId="{BCBD3FD8-BDF4-4F79-8C0F-68AE22DA8DB4}" type="parTrans" cxnId="{F144E9F6-B05B-4C18-BF6D-35B5957A40D4}">
      <dgm:prSet/>
      <dgm:spPr/>
      <dgm:t>
        <a:bodyPr/>
        <a:lstStyle/>
        <a:p>
          <a:endParaRPr lang="en-US"/>
        </a:p>
      </dgm:t>
    </dgm:pt>
    <dgm:pt modelId="{8321A547-9310-4300-840C-470E6978A85D}" type="sibTrans" cxnId="{F144E9F6-B05B-4C18-BF6D-35B5957A40D4}">
      <dgm:prSet/>
      <dgm:spPr/>
      <dgm:t>
        <a:bodyPr/>
        <a:lstStyle/>
        <a:p>
          <a:endParaRPr lang="en-US"/>
        </a:p>
      </dgm:t>
    </dgm:pt>
    <dgm:pt modelId="{96A839CA-B20C-4668-A61E-0DC7B60D988F}">
      <dgm:prSet phldrT="[Text]"/>
      <dgm:spPr/>
      <dgm:t>
        <a:bodyPr/>
        <a:lstStyle/>
        <a:p>
          <a:r>
            <a:rPr lang="en-US" dirty="0" smtClean="0"/>
            <a:t>Exhaustive testing is impossible</a:t>
          </a:r>
          <a:endParaRPr lang="en-US" dirty="0"/>
        </a:p>
      </dgm:t>
    </dgm:pt>
    <dgm:pt modelId="{5D8A640E-6F51-4E47-A508-1C768EBAD4E4}" type="parTrans" cxnId="{133DB5CF-7538-49BB-8201-467A2BCDD606}">
      <dgm:prSet/>
      <dgm:spPr/>
      <dgm:t>
        <a:bodyPr/>
        <a:lstStyle/>
        <a:p>
          <a:endParaRPr lang="en-US"/>
        </a:p>
      </dgm:t>
    </dgm:pt>
    <dgm:pt modelId="{A1E30CE9-A27F-43B0-85A4-1A0ED22B111F}" type="sibTrans" cxnId="{133DB5CF-7538-49BB-8201-467A2BCDD606}">
      <dgm:prSet/>
      <dgm:spPr/>
      <dgm:t>
        <a:bodyPr/>
        <a:lstStyle/>
        <a:p>
          <a:endParaRPr lang="en-US"/>
        </a:p>
      </dgm:t>
    </dgm:pt>
    <dgm:pt modelId="{676F2A1D-611B-41B4-8448-EB40823553ED}">
      <dgm:prSet/>
      <dgm:spPr/>
      <dgm:t>
        <a:bodyPr/>
        <a:lstStyle/>
        <a:p>
          <a:r>
            <a:rPr lang="en-US" dirty="0" smtClean="0"/>
            <a:t>Early testing</a:t>
          </a:r>
          <a:endParaRPr lang="en-US" dirty="0"/>
        </a:p>
      </dgm:t>
    </dgm:pt>
    <dgm:pt modelId="{9F2776B1-2C05-489C-B2EC-76D682BDCA60}" type="parTrans" cxnId="{AFB022FA-D5D0-4844-97F1-C5016539F4CA}">
      <dgm:prSet/>
      <dgm:spPr/>
      <dgm:t>
        <a:bodyPr/>
        <a:lstStyle/>
        <a:p>
          <a:endParaRPr lang="en-US"/>
        </a:p>
      </dgm:t>
    </dgm:pt>
    <dgm:pt modelId="{D8075551-EB3B-49BB-82E9-1E9A23850E9F}" type="sibTrans" cxnId="{AFB022FA-D5D0-4844-97F1-C5016539F4CA}">
      <dgm:prSet/>
      <dgm:spPr/>
      <dgm:t>
        <a:bodyPr/>
        <a:lstStyle/>
        <a:p>
          <a:endParaRPr lang="en-US"/>
        </a:p>
      </dgm:t>
    </dgm:pt>
    <dgm:pt modelId="{E858792C-6479-45B4-B436-9FB3EC76BC75}">
      <dgm:prSet/>
      <dgm:spPr/>
      <dgm:t>
        <a:bodyPr/>
        <a:lstStyle/>
        <a:p>
          <a:r>
            <a:rPr lang="en-US" dirty="0" smtClean="0"/>
            <a:t>Defect Clustering</a:t>
          </a:r>
          <a:endParaRPr lang="en-US" dirty="0"/>
        </a:p>
      </dgm:t>
    </dgm:pt>
    <dgm:pt modelId="{390EE86F-0621-4CD2-B230-C9A7DAB4B7ED}" type="parTrans" cxnId="{91CED1F9-BC13-4FA3-9C8D-6B0862526F1C}">
      <dgm:prSet/>
      <dgm:spPr/>
      <dgm:t>
        <a:bodyPr/>
        <a:lstStyle/>
        <a:p>
          <a:endParaRPr lang="en-US"/>
        </a:p>
      </dgm:t>
    </dgm:pt>
    <dgm:pt modelId="{ED96D4E9-107D-4D63-9A27-2418E3157139}" type="sibTrans" cxnId="{91CED1F9-BC13-4FA3-9C8D-6B0862526F1C}">
      <dgm:prSet/>
      <dgm:spPr/>
      <dgm:t>
        <a:bodyPr/>
        <a:lstStyle/>
        <a:p>
          <a:endParaRPr lang="en-US"/>
        </a:p>
      </dgm:t>
    </dgm:pt>
    <dgm:pt modelId="{C492BBB7-118D-4187-A1AB-E66C9A79E56D}">
      <dgm:prSet/>
      <dgm:spPr/>
      <dgm:t>
        <a:bodyPr/>
        <a:lstStyle/>
        <a:p>
          <a:r>
            <a:rPr lang="en-US" dirty="0" smtClean="0"/>
            <a:t>Pesticide Paradox</a:t>
          </a:r>
          <a:endParaRPr lang="en-US" dirty="0"/>
        </a:p>
      </dgm:t>
    </dgm:pt>
    <dgm:pt modelId="{22E4B1C4-D833-4280-82F2-D17CC03C557A}" type="parTrans" cxnId="{A7BBB6C7-28CD-4A63-9309-E340430D370A}">
      <dgm:prSet/>
      <dgm:spPr/>
      <dgm:t>
        <a:bodyPr/>
        <a:lstStyle/>
        <a:p>
          <a:endParaRPr lang="en-US"/>
        </a:p>
      </dgm:t>
    </dgm:pt>
    <dgm:pt modelId="{521BB8EA-C9CB-4A1D-A72F-7C6E8FFE2273}" type="sibTrans" cxnId="{A7BBB6C7-28CD-4A63-9309-E340430D370A}">
      <dgm:prSet/>
      <dgm:spPr/>
      <dgm:t>
        <a:bodyPr/>
        <a:lstStyle/>
        <a:p>
          <a:endParaRPr lang="en-US"/>
        </a:p>
      </dgm:t>
    </dgm:pt>
    <dgm:pt modelId="{0F9EB8F7-0C73-41C2-BE2B-BE8A07F5785A}">
      <dgm:prSet/>
      <dgm:spPr/>
      <dgm:t>
        <a:bodyPr/>
        <a:lstStyle/>
        <a:p>
          <a:r>
            <a:rPr lang="en-US" dirty="0" smtClean="0"/>
            <a:t>Testing is context-based</a:t>
          </a:r>
          <a:endParaRPr lang="en-US" dirty="0"/>
        </a:p>
      </dgm:t>
    </dgm:pt>
    <dgm:pt modelId="{554C8167-E4A0-4994-8063-B4BABA6D36EE}" type="parTrans" cxnId="{05379FCB-C4B2-4B6A-8EF3-3D5E437ABB7D}">
      <dgm:prSet/>
      <dgm:spPr/>
      <dgm:t>
        <a:bodyPr/>
        <a:lstStyle/>
        <a:p>
          <a:endParaRPr lang="en-US"/>
        </a:p>
      </dgm:t>
    </dgm:pt>
    <dgm:pt modelId="{8D72E69E-2FA8-4DA4-96C2-00D4D20CAE16}" type="sibTrans" cxnId="{05379FCB-C4B2-4B6A-8EF3-3D5E437ABB7D}">
      <dgm:prSet/>
      <dgm:spPr/>
      <dgm:t>
        <a:bodyPr/>
        <a:lstStyle/>
        <a:p>
          <a:endParaRPr lang="en-US"/>
        </a:p>
      </dgm:t>
    </dgm:pt>
    <dgm:pt modelId="{34AD70FC-0961-4F64-91C7-E24BBD0ADD4D}">
      <dgm:prSet/>
      <dgm:spPr/>
      <dgm:t>
        <a:bodyPr/>
        <a:lstStyle/>
        <a:p>
          <a:r>
            <a:rPr lang="en-US" dirty="0" smtClean="0"/>
            <a:t>Absence of errors-fallacy</a:t>
          </a:r>
          <a:endParaRPr lang="en-US" dirty="0"/>
        </a:p>
      </dgm:t>
    </dgm:pt>
    <dgm:pt modelId="{AC833F51-4DC9-4863-AA13-20B05D6CDED0}" type="parTrans" cxnId="{876A43BE-9488-4086-AC5E-58D68F1266E4}">
      <dgm:prSet/>
      <dgm:spPr/>
      <dgm:t>
        <a:bodyPr/>
        <a:lstStyle/>
        <a:p>
          <a:endParaRPr lang="en-US"/>
        </a:p>
      </dgm:t>
    </dgm:pt>
    <dgm:pt modelId="{65093BCD-3FF5-42E2-83B9-6877E5A7E48D}" type="sibTrans" cxnId="{876A43BE-9488-4086-AC5E-58D68F1266E4}">
      <dgm:prSet/>
      <dgm:spPr/>
      <dgm:t>
        <a:bodyPr/>
        <a:lstStyle/>
        <a:p>
          <a:endParaRPr lang="en-US"/>
        </a:p>
      </dgm:t>
    </dgm:pt>
    <dgm:pt modelId="{6B2B0712-322E-4B0C-8A22-17B88FA3EC0D}" type="pres">
      <dgm:prSet presAssocID="{42771BAD-101F-4BA2-AD19-56861F756E0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E7DA65-E4E0-4EAD-9399-5C136CC668AA}" type="pres">
      <dgm:prSet presAssocID="{629C161D-A9AE-4F3F-A5E6-7ACBF4711A94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FEB243-B5A4-4115-A04F-8C1F8C314ECF}" type="pres">
      <dgm:prSet presAssocID="{8321A547-9310-4300-840C-470E6978A85D}" presName="spacer" presStyleCnt="0"/>
      <dgm:spPr/>
    </dgm:pt>
    <dgm:pt modelId="{476B0CEF-4F5D-46B6-AB66-39F04C3C8DDC}" type="pres">
      <dgm:prSet presAssocID="{96A839CA-B20C-4668-A61E-0DC7B60D988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FAE2B-15D8-40B5-B490-0A5565F3C0F4}" type="pres">
      <dgm:prSet presAssocID="{A1E30CE9-A27F-43B0-85A4-1A0ED22B111F}" presName="spacer" presStyleCnt="0"/>
      <dgm:spPr/>
    </dgm:pt>
    <dgm:pt modelId="{2DF9B9DB-ABCA-4F54-A9F2-92E8B47C1F6C}" type="pres">
      <dgm:prSet presAssocID="{676F2A1D-611B-41B4-8448-EB40823553E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12727C-A218-4B9D-A75A-C967D9E11498}" type="pres">
      <dgm:prSet presAssocID="{D8075551-EB3B-49BB-82E9-1E9A23850E9F}" presName="spacer" presStyleCnt="0"/>
      <dgm:spPr/>
    </dgm:pt>
    <dgm:pt modelId="{26CA9330-6E76-46C7-859F-A34811E06732}" type="pres">
      <dgm:prSet presAssocID="{E858792C-6479-45B4-B436-9FB3EC76BC75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121F2-9196-4AAB-AD03-404C4CDAA32A}" type="pres">
      <dgm:prSet presAssocID="{ED96D4E9-107D-4D63-9A27-2418E3157139}" presName="spacer" presStyleCnt="0"/>
      <dgm:spPr/>
    </dgm:pt>
    <dgm:pt modelId="{927B870C-9077-4B7B-AEAC-D2A5766D4031}" type="pres">
      <dgm:prSet presAssocID="{C492BBB7-118D-4187-A1AB-E66C9A79E56D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77B09-81B7-4967-BD57-73951693B6D1}" type="pres">
      <dgm:prSet presAssocID="{521BB8EA-C9CB-4A1D-A72F-7C6E8FFE2273}" presName="spacer" presStyleCnt="0"/>
      <dgm:spPr/>
    </dgm:pt>
    <dgm:pt modelId="{10C43677-9DA7-4BB6-A0F7-345ABFFC2ADA}" type="pres">
      <dgm:prSet presAssocID="{0F9EB8F7-0C73-41C2-BE2B-BE8A07F5785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CA538E-8B81-44D5-A4A9-8D2DB74BF09A}" type="pres">
      <dgm:prSet presAssocID="{8D72E69E-2FA8-4DA4-96C2-00D4D20CAE16}" presName="spacer" presStyleCnt="0"/>
      <dgm:spPr/>
    </dgm:pt>
    <dgm:pt modelId="{2D9B2D0C-CC33-4609-9BC1-65CA42B50517}" type="pres">
      <dgm:prSet presAssocID="{34AD70FC-0961-4F64-91C7-E24BBD0ADD4D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26E7C4-72C3-47D0-B7E3-5C61ADA3F52A}" type="presOf" srcId="{42771BAD-101F-4BA2-AD19-56861F756E08}" destId="{6B2B0712-322E-4B0C-8A22-17B88FA3EC0D}" srcOrd="0" destOrd="0" presId="urn:microsoft.com/office/officeart/2005/8/layout/vList2"/>
    <dgm:cxn modelId="{AFB022FA-D5D0-4844-97F1-C5016539F4CA}" srcId="{42771BAD-101F-4BA2-AD19-56861F756E08}" destId="{676F2A1D-611B-41B4-8448-EB40823553ED}" srcOrd="2" destOrd="0" parTransId="{9F2776B1-2C05-489C-B2EC-76D682BDCA60}" sibTransId="{D8075551-EB3B-49BB-82E9-1E9A23850E9F}"/>
    <dgm:cxn modelId="{876A43BE-9488-4086-AC5E-58D68F1266E4}" srcId="{42771BAD-101F-4BA2-AD19-56861F756E08}" destId="{34AD70FC-0961-4F64-91C7-E24BBD0ADD4D}" srcOrd="6" destOrd="0" parTransId="{AC833F51-4DC9-4863-AA13-20B05D6CDED0}" sibTransId="{65093BCD-3FF5-42E2-83B9-6877E5A7E48D}"/>
    <dgm:cxn modelId="{2155A480-5A41-4281-B941-B15FB70981E6}" type="presOf" srcId="{E858792C-6479-45B4-B436-9FB3EC76BC75}" destId="{26CA9330-6E76-46C7-859F-A34811E06732}" srcOrd="0" destOrd="0" presId="urn:microsoft.com/office/officeart/2005/8/layout/vList2"/>
    <dgm:cxn modelId="{91CED1F9-BC13-4FA3-9C8D-6B0862526F1C}" srcId="{42771BAD-101F-4BA2-AD19-56861F756E08}" destId="{E858792C-6479-45B4-B436-9FB3EC76BC75}" srcOrd="3" destOrd="0" parTransId="{390EE86F-0621-4CD2-B230-C9A7DAB4B7ED}" sibTransId="{ED96D4E9-107D-4D63-9A27-2418E3157139}"/>
    <dgm:cxn modelId="{F144E9F6-B05B-4C18-BF6D-35B5957A40D4}" srcId="{42771BAD-101F-4BA2-AD19-56861F756E08}" destId="{629C161D-A9AE-4F3F-A5E6-7ACBF4711A94}" srcOrd="0" destOrd="0" parTransId="{BCBD3FD8-BDF4-4F79-8C0F-68AE22DA8DB4}" sibTransId="{8321A547-9310-4300-840C-470E6978A85D}"/>
    <dgm:cxn modelId="{B527D9F0-2D36-4675-A1F5-51923CF509A4}" type="presOf" srcId="{676F2A1D-611B-41B4-8448-EB40823553ED}" destId="{2DF9B9DB-ABCA-4F54-A9F2-92E8B47C1F6C}" srcOrd="0" destOrd="0" presId="urn:microsoft.com/office/officeart/2005/8/layout/vList2"/>
    <dgm:cxn modelId="{FDD91A6E-3459-4227-A397-DE1263AA5294}" type="presOf" srcId="{629C161D-A9AE-4F3F-A5E6-7ACBF4711A94}" destId="{04E7DA65-E4E0-4EAD-9399-5C136CC668AA}" srcOrd="0" destOrd="0" presId="urn:microsoft.com/office/officeart/2005/8/layout/vList2"/>
    <dgm:cxn modelId="{A7BBB6C7-28CD-4A63-9309-E340430D370A}" srcId="{42771BAD-101F-4BA2-AD19-56861F756E08}" destId="{C492BBB7-118D-4187-A1AB-E66C9A79E56D}" srcOrd="4" destOrd="0" parTransId="{22E4B1C4-D833-4280-82F2-D17CC03C557A}" sibTransId="{521BB8EA-C9CB-4A1D-A72F-7C6E8FFE2273}"/>
    <dgm:cxn modelId="{05379FCB-C4B2-4B6A-8EF3-3D5E437ABB7D}" srcId="{42771BAD-101F-4BA2-AD19-56861F756E08}" destId="{0F9EB8F7-0C73-41C2-BE2B-BE8A07F5785A}" srcOrd="5" destOrd="0" parTransId="{554C8167-E4A0-4994-8063-B4BABA6D36EE}" sibTransId="{8D72E69E-2FA8-4DA4-96C2-00D4D20CAE16}"/>
    <dgm:cxn modelId="{133DB5CF-7538-49BB-8201-467A2BCDD606}" srcId="{42771BAD-101F-4BA2-AD19-56861F756E08}" destId="{96A839CA-B20C-4668-A61E-0DC7B60D988F}" srcOrd="1" destOrd="0" parTransId="{5D8A640E-6F51-4E47-A508-1C768EBAD4E4}" sibTransId="{A1E30CE9-A27F-43B0-85A4-1A0ED22B111F}"/>
    <dgm:cxn modelId="{694B7471-7A73-410C-B229-12CE6755BF83}" type="presOf" srcId="{34AD70FC-0961-4F64-91C7-E24BBD0ADD4D}" destId="{2D9B2D0C-CC33-4609-9BC1-65CA42B50517}" srcOrd="0" destOrd="0" presId="urn:microsoft.com/office/officeart/2005/8/layout/vList2"/>
    <dgm:cxn modelId="{F6B3300D-50FD-4477-A91B-3CD4FA405A2F}" type="presOf" srcId="{0F9EB8F7-0C73-41C2-BE2B-BE8A07F5785A}" destId="{10C43677-9DA7-4BB6-A0F7-345ABFFC2ADA}" srcOrd="0" destOrd="0" presId="urn:microsoft.com/office/officeart/2005/8/layout/vList2"/>
    <dgm:cxn modelId="{254A40D4-045E-41C3-A0F0-BF0996BCE050}" type="presOf" srcId="{C492BBB7-118D-4187-A1AB-E66C9A79E56D}" destId="{927B870C-9077-4B7B-AEAC-D2A5766D4031}" srcOrd="0" destOrd="0" presId="urn:microsoft.com/office/officeart/2005/8/layout/vList2"/>
    <dgm:cxn modelId="{51D132D4-EFFD-47FC-BD5B-BAB217674924}" type="presOf" srcId="{96A839CA-B20C-4668-A61E-0DC7B60D988F}" destId="{476B0CEF-4F5D-46B6-AB66-39F04C3C8DDC}" srcOrd="0" destOrd="0" presId="urn:microsoft.com/office/officeart/2005/8/layout/vList2"/>
    <dgm:cxn modelId="{BC1DD295-1F40-4E11-A70E-4C9B15B5AD85}" type="presParOf" srcId="{6B2B0712-322E-4B0C-8A22-17B88FA3EC0D}" destId="{04E7DA65-E4E0-4EAD-9399-5C136CC668AA}" srcOrd="0" destOrd="0" presId="urn:microsoft.com/office/officeart/2005/8/layout/vList2"/>
    <dgm:cxn modelId="{C075B920-F4DA-42D4-BA8F-5676E065C9D5}" type="presParOf" srcId="{6B2B0712-322E-4B0C-8A22-17B88FA3EC0D}" destId="{3FFEB243-B5A4-4115-A04F-8C1F8C314ECF}" srcOrd="1" destOrd="0" presId="urn:microsoft.com/office/officeart/2005/8/layout/vList2"/>
    <dgm:cxn modelId="{DE86A30F-74E4-4286-BC27-1C452CD40431}" type="presParOf" srcId="{6B2B0712-322E-4B0C-8A22-17B88FA3EC0D}" destId="{476B0CEF-4F5D-46B6-AB66-39F04C3C8DDC}" srcOrd="2" destOrd="0" presId="urn:microsoft.com/office/officeart/2005/8/layout/vList2"/>
    <dgm:cxn modelId="{D5D74C0A-70BD-48E9-9AB6-3D4A083F09CC}" type="presParOf" srcId="{6B2B0712-322E-4B0C-8A22-17B88FA3EC0D}" destId="{E0FFAE2B-15D8-40B5-B490-0A5565F3C0F4}" srcOrd="3" destOrd="0" presId="urn:microsoft.com/office/officeart/2005/8/layout/vList2"/>
    <dgm:cxn modelId="{DD46F26D-9709-4738-9202-25589CCCC84A}" type="presParOf" srcId="{6B2B0712-322E-4B0C-8A22-17B88FA3EC0D}" destId="{2DF9B9DB-ABCA-4F54-A9F2-92E8B47C1F6C}" srcOrd="4" destOrd="0" presId="urn:microsoft.com/office/officeart/2005/8/layout/vList2"/>
    <dgm:cxn modelId="{66612EA8-A5C7-4402-9C58-9BE438545444}" type="presParOf" srcId="{6B2B0712-322E-4B0C-8A22-17B88FA3EC0D}" destId="{6712727C-A218-4B9D-A75A-C967D9E11498}" srcOrd="5" destOrd="0" presId="urn:microsoft.com/office/officeart/2005/8/layout/vList2"/>
    <dgm:cxn modelId="{4A9188A4-DB1E-4CE2-80A3-84D60559E50A}" type="presParOf" srcId="{6B2B0712-322E-4B0C-8A22-17B88FA3EC0D}" destId="{26CA9330-6E76-46C7-859F-A34811E06732}" srcOrd="6" destOrd="0" presId="urn:microsoft.com/office/officeart/2005/8/layout/vList2"/>
    <dgm:cxn modelId="{924FA4E5-1B51-4678-A81E-765C4A476691}" type="presParOf" srcId="{6B2B0712-322E-4B0C-8A22-17B88FA3EC0D}" destId="{B52121F2-9196-4AAB-AD03-404C4CDAA32A}" srcOrd="7" destOrd="0" presId="urn:microsoft.com/office/officeart/2005/8/layout/vList2"/>
    <dgm:cxn modelId="{A062457B-A000-4036-BF64-1F7C5AFA7610}" type="presParOf" srcId="{6B2B0712-322E-4B0C-8A22-17B88FA3EC0D}" destId="{927B870C-9077-4B7B-AEAC-D2A5766D4031}" srcOrd="8" destOrd="0" presId="urn:microsoft.com/office/officeart/2005/8/layout/vList2"/>
    <dgm:cxn modelId="{48BBA1D5-571D-4410-A58A-28D5D8198A2A}" type="presParOf" srcId="{6B2B0712-322E-4B0C-8A22-17B88FA3EC0D}" destId="{39D77B09-81B7-4967-BD57-73951693B6D1}" srcOrd="9" destOrd="0" presId="urn:microsoft.com/office/officeart/2005/8/layout/vList2"/>
    <dgm:cxn modelId="{ABA7A8DD-65D7-4AA6-8F0B-884C9B2AE811}" type="presParOf" srcId="{6B2B0712-322E-4B0C-8A22-17B88FA3EC0D}" destId="{10C43677-9DA7-4BB6-A0F7-345ABFFC2ADA}" srcOrd="10" destOrd="0" presId="urn:microsoft.com/office/officeart/2005/8/layout/vList2"/>
    <dgm:cxn modelId="{93775FA9-C88A-44B8-BA70-D2F74F799046}" type="presParOf" srcId="{6B2B0712-322E-4B0C-8A22-17B88FA3EC0D}" destId="{34CA538E-8B81-44D5-A4A9-8D2DB74BF09A}" srcOrd="11" destOrd="0" presId="urn:microsoft.com/office/officeart/2005/8/layout/vList2"/>
    <dgm:cxn modelId="{26E0A5E6-7DAC-4445-BE70-5C01F193E582}" type="presParOf" srcId="{6B2B0712-322E-4B0C-8A22-17B88FA3EC0D}" destId="{2D9B2D0C-CC33-4609-9BC1-65CA42B5051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680F39-C549-4C73-A2DE-4A4BFC7ABF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772933-6ADE-4F42-B36F-84E672305802}">
      <dgm:prSet phldrT="[Text]"/>
      <dgm:spPr/>
      <dgm:t>
        <a:bodyPr/>
        <a:lstStyle/>
        <a:p>
          <a:r>
            <a:rPr lang="en-US" dirty="0" smtClean="0"/>
            <a:t>Software Development Models</a:t>
          </a:r>
          <a:endParaRPr lang="en-US" dirty="0"/>
        </a:p>
      </dgm:t>
    </dgm:pt>
    <dgm:pt modelId="{55691F17-6891-4F48-827C-F6FAC69E7B08}" type="parTrans" cxnId="{5630EB29-E98C-4C94-8CDF-6BB21EF58F10}">
      <dgm:prSet/>
      <dgm:spPr/>
      <dgm:t>
        <a:bodyPr/>
        <a:lstStyle/>
        <a:p>
          <a:endParaRPr lang="en-US"/>
        </a:p>
      </dgm:t>
    </dgm:pt>
    <dgm:pt modelId="{130CA456-A5F7-4EDF-A0C8-E41E6EA1D396}" type="sibTrans" cxnId="{5630EB29-E98C-4C94-8CDF-6BB21EF58F10}">
      <dgm:prSet/>
      <dgm:spPr/>
      <dgm:t>
        <a:bodyPr/>
        <a:lstStyle/>
        <a:p>
          <a:endParaRPr lang="en-US"/>
        </a:p>
      </dgm:t>
    </dgm:pt>
    <dgm:pt modelId="{6DF75199-1605-499C-8661-64804EAB3875}">
      <dgm:prSet phldrT="[Text]"/>
      <dgm:spPr/>
      <dgm:t>
        <a:bodyPr/>
        <a:lstStyle/>
        <a:p>
          <a:r>
            <a:rPr lang="en-US" dirty="0" smtClean="0"/>
            <a:t>Testing levels</a:t>
          </a:r>
          <a:endParaRPr lang="en-US" dirty="0"/>
        </a:p>
      </dgm:t>
    </dgm:pt>
    <dgm:pt modelId="{213C3533-0331-4567-A8BE-FDF4AD74D3B9}" type="parTrans" cxnId="{80BE456A-DBE7-4722-AD24-1C6B2D7DDC1C}">
      <dgm:prSet/>
      <dgm:spPr/>
      <dgm:t>
        <a:bodyPr/>
        <a:lstStyle/>
        <a:p>
          <a:endParaRPr lang="en-US"/>
        </a:p>
      </dgm:t>
    </dgm:pt>
    <dgm:pt modelId="{28F010D2-4415-47B3-A6F9-9EB8A00203B3}" type="sibTrans" cxnId="{80BE456A-DBE7-4722-AD24-1C6B2D7DDC1C}">
      <dgm:prSet/>
      <dgm:spPr/>
      <dgm:t>
        <a:bodyPr/>
        <a:lstStyle/>
        <a:p>
          <a:endParaRPr lang="en-US"/>
        </a:p>
      </dgm:t>
    </dgm:pt>
    <dgm:pt modelId="{4C9DA4BE-B4E5-43EB-9B51-41209DB8D006}">
      <dgm:prSet/>
      <dgm:spPr/>
      <dgm:t>
        <a:bodyPr/>
        <a:lstStyle/>
        <a:p>
          <a:r>
            <a:rPr lang="en-US" dirty="0" smtClean="0"/>
            <a:t>Testing types</a:t>
          </a:r>
          <a:endParaRPr lang="en-US" dirty="0"/>
        </a:p>
      </dgm:t>
    </dgm:pt>
    <dgm:pt modelId="{F0D91126-0115-4318-8C72-9C5E738184A5}" type="parTrans" cxnId="{34CFCA1D-D7DC-476F-9247-0F0CFB484FED}">
      <dgm:prSet/>
      <dgm:spPr/>
      <dgm:t>
        <a:bodyPr/>
        <a:lstStyle/>
        <a:p>
          <a:endParaRPr lang="en-US"/>
        </a:p>
      </dgm:t>
    </dgm:pt>
    <dgm:pt modelId="{20F2F7E4-C58B-4112-BE62-72C7110593ED}" type="sibTrans" cxnId="{34CFCA1D-D7DC-476F-9247-0F0CFB484FED}">
      <dgm:prSet/>
      <dgm:spPr/>
      <dgm:t>
        <a:bodyPr/>
        <a:lstStyle/>
        <a:p>
          <a:endParaRPr lang="en-US"/>
        </a:p>
      </dgm:t>
    </dgm:pt>
    <dgm:pt modelId="{5BA1848B-8BD0-4B7C-A270-284CB9AEA47C}" type="pres">
      <dgm:prSet presAssocID="{E2680F39-C549-4C73-A2DE-4A4BFC7ABF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A698B7-2609-40CC-A691-32C83A0A572A}" type="pres">
      <dgm:prSet presAssocID="{56772933-6ADE-4F42-B36F-84E67230580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1781AF-5FB4-406C-A91B-3ADC5843280E}" type="pres">
      <dgm:prSet presAssocID="{130CA456-A5F7-4EDF-A0C8-E41E6EA1D396}" presName="spacer" presStyleCnt="0"/>
      <dgm:spPr/>
    </dgm:pt>
    <dgm:pt modelId="{D5F964CD-B20C-47D9-9D30-C0434BD4146F}" type="pres">
      <dgm:prSet presAssocID="{6DF75199-1605-499C-8661-64804EAB387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51EA2-64A7-4887-ADAE-2AC2EF5A64F9}" type="pres">
      <dgm:prSet presAssocID="{28F010D2-4415-47B3-A6F9-9EB8A00203B3}" presName="spacer" presStyleCnt="0"/>
      <dgm:spPr/>
    </dgm:pt>
    <dgm:pt modelId="{74DAB05C-C9E8-4C7D-979E-67418A89AADE}" type="pres">
      <dgm:prSet presAssocID="{4C9DA4BE-B4E5-43EB-9B51-41209DB8D00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0889F4-F454-4838-AAC1-937FBFA9894F}" type="presOf" srcId="{56772933-6ADE-4F42-B36F-84E672305802}" destId="{BEA698B7-2609-40CC-A691-32C83A0A572A}" srcOrd="0" destOrd="0" presId="urn:microsoft.com/office/officeart/2005/8/layout/vList2"/>
    <dgm:cxn modelId="{6E5C539D-0C12-4EE0-8067-FE3702D34ECC}" type="presOf" srcId="{E2680F39-C549-4C73-A2DE-4A4BFC7ABFE9}" destId="{5BA1848B-8BD0-4B7C-A270-284CB9AEA47C}" srcOrd="0" destOrd="0" presId="urn:microsoft.com/office/officeart/2005/8/layout/vList2"/>
    <dgm:cxn modelId="{34CFCA1D-D7DC-476F-9247-0F0CFB484FED}" srcId="{E2680F39-C549-4C73-A2DE-4A4BFC7ABFE9}" destId="{4C9DA4BE-B4E5-43EB-9B51-41209DB8D006}" srcOrd="2" destOrd="0" parTransId="{F0D91126-0115-4318-8C72-9C5E738184A5}" sibTransId="{20F2F7E4-C58B-4112-BE62-72C7110593ED}"/>
    <dgm:cxn modelId="{9EB8C692-2B10-4296-8160-73CB60B377A1}" type="presOf" srcId="{4C9DA4BE-B4E5-43EB-9B51-41209DB8D006}" destId="{74DAB05C-C9E8-4C7D-979E-67418A89AADE}" srcOrd="0" destOrd="0" presId="urn:microsoft.com/office/officeart/2005/8/layout/vList2"/>
    <dgm:cxn modelId="{5630EB29-E98C-4C94-8CDF-6BB21EF58F10}" srcId="{E2680F39-C549-4C73-A2DE-4A4BFC7ABFE9}" destId="{56772933-6ADE-4F42-B36F-84E672305802}" srcOrd="0" destOrd="0" parTransId="{55691F17-6891-4F48-827C-F6FAC69E7B08}" sibTransId="{130CA456-A5F7-4EDF-A0C8-E41E6EA1D396}"/>
    <dgm:cxn modelId="{CCBEC98D-533A-47F1-A501-C8E752ECBC41}" type="presOf" srcId="{6DF75199-1605-499C-8661-64804EAB3875}" destId="{D5F964CD-B20C-47D9-9D30-C0434BD4146F}" srcOrd="0" destOrd="0" presId="urn:microsoft.com/office/officeart/2005/8/layout/vList2"/>
    <dgm:cxn modelId="{80BE456A-DBE7-4722-AD24-1C6B2D7DDC1C}" srcId="{E2680F39-C549-4C73-A2DE-4A4BFC7ABFE9}" destId="{6DF75199-1605-499C-8661-64804EAB3875}" srcOrd="1" destOrd="0" parTransId="{213C3533-0331-4567-A8BE-FDF4AD74D3B9}" sibTransId="{28F010D2-4415-47B3-A6F9-9EB8A00203B3}"/>
    <dgm:cxn modelId="{958F578F-CF8D-4061-8461-CFA51D3B90E2}" type="presParOf" srcId="{5BA1848B-8BD0-4B7C-A270-284CB9AEA47C}" destId="{BEA698B7-2609-40CC-A691-32C83A0A572A}" srcOrd="0" destOrd="0" presId="urn:microsoft.com/office/officeart/2005/8/layout/vList2"/>
    <dgm:cxn modelId="{6453B895-FE80-45E1-AF8C-7A75AAC80C4A}" type="presParOf" srcId="{5BA1848B-8BD0-4B7C-A270-284CB9AEA47C}" destId="{FD1781AF-5FB4-406C-A91B-3ADC5843280E}" srcOrd="1" destOrd="0" presId="urn:microsoft.com/office/officeart/2005/8/layout/vList2"/>
    <dgm:cxn modelId="{D35F7FC3-155C-48FD-BE66-8D491F3D021A}" type="presParOf" srcId="{5BA1848B-8BD0-4B7C-A270-284CB9AEA47C}" destId="{D5F964CD-B20C-47D9-9D30-C0434BD4146F}" srcOrd="2" destOrd="0" presId="urn:microsoft.com/office/officeart/2005/8/layout/vList2"/>
    <dgm:cxn modelId="{3F536C28-92A2-438A-AA44-782E0E8C2F03}" type="presParOf" srcId="{5BA1848B-8BD0-4B7C-A270-284CB9AEA47C}" destId="{DFC51EA2-64A7-4887-ADAE-2AC2EF5A64F9}" srcOrd="3" destOrd="0" presId="urn:microsoft.com/office/officeart/2005/8/layout/vList2"/>
    <dgm:cxn modelId="{C84C0972-6D4B-4E6B-BCE6-AF421B45FC57}" type="presParOf" srcId="{5BA1848B-8BD0-4B7C-A270-284CB9AEA47C}" destId="{74DAB05C-C9E8-4C7D-979E-67418A89AAD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74FA65-447F-40B5-B0A8-3DE50D706DF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BC410-33A0-4952-BC42-B61A89973299}">
      <dgm:prSet phldrT="[Text]"/>
      <dgm:spPr/>
      <dgm:t>
        <a:bodyPr/>
        <a:lstStyle/>
        <a:p>
          <a:r>
            <a:rPr lang="en-US" dirty="0" smtClean="0"/>
            <a:t>User/Business Requirement Specification</a:t>
          </a:r>
          <a:endParaRPr lang="en-US" dirty="0"/>
        </a:p>
      </dgm:t>
    </dgm:pt>
    <dgm:pt modelId="{ED8F028A-3D65-4973-B94C-E1B64B245E77}" type="parTrans" cxnId="{CFC75E9E-C4E1-444A-90DC-D579A32494DD}">
      <dgm:prSet/>
      <dgm:spPr/>
      <dgm:t>
        <a:bodyPr/>
        <a:lstStyle/>
        <a:p>
          <a:endParaRPr lang="en-US"/>
        </a:p>
      </dgm:t>
    </dgm:pt>
    <dgm:pt modelId="{A2FDACB8-B313-47DD-926E-AE3F578BF6DC}" type="sibTrans" cxnId="{CFC75E9E-C4E1-444A-90DC-D579A32494DD}">
      <dgm:prSet/>
      <dgm:spPr/>
      <dgm:t>
        <a:bodyPr/>
        <a:lstStyle/>
        <a:p>
          <a:endParaRPr lang="en-US"/>
        </a:p>
      </dgm:t>
    </dgm:pt>
    <dgm:pt modelId="{054DF76C-19C6-4FCB-804A-8D178569CF47}">
      <dgm:prSet phldrT="[Text]"/>
      <dgm:spPr/>
      <dgm:t>
        <a:bodyPr/>
        <a:lstStyle/>
        <a:p>
          <a:r>
            <a:rPr lang="en-US" dirty="0" smtClean="0"/>
            <a:t>System Requirement Specification</a:t>
          </a:r>
          <a:endParaRPr lang="en-US" dirty="0"/>
        </a:p>
      </dgm:t>
    </dgm:pt>
    <dgm:pt modelId="{680BE1C3-0D8F-400D-9284-FB3B55E689AD}" type="parTrans" cxnId="{D9077CCC-F9D0-4B4F-BD3E-FC3029B87CF6}">
      <dgm:prSet/>
      <dgm:spPr/>
      <dgm:t>
        <a:bodyPr/>
        <a:lstStyle/>
        <a:p>
          <a:endParaRPr lang="en-US"/>
        </a:p>
      </dgm:t>
    </dgm:pt>
    <dgm:pt modelId="{D73E55EA-B940-4B76-84E6-61F05E06A1EA}" type="sibTrans" cxnId="{D9077CCC-F9D0-4B4F-BD3E-FC3029B87CF6}">
      <dgm:prSet/>
      <dgm:spPr/>
      <dgm:t>
        <a:bodyPr/>
        <a:lstStyle/>
        <a:p>
          <a:endParaRPr lang="en-US"/>
        </a:p>
      </dgm:t>
    </dgm:pt>
    <dgm:pt modelId="{53A68E65-30AD-4739-80E3-05E19445CE0E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598D447C-01DF-4A58-9222-5D8396B9FC3B}" type="parTrans" cxnId="{38780F48-C494-4408-BE1B-97EA3755486A}">
      <dgm:prSet/>
      <dgm:spPr/>
      <dgm:t>
        <a:bodyPr/>
        <a:lstStyle/>
        <a:p>
          <a:endParaRPr lang="en-US"/>
        </a:p>
      </dgm:t>
    </dgm:pt>
    <dgm:pt modelId="{8CE66548-A1BB-4A7B-B72A-8C9F1C811D91}" type="sibTrans" cxnId="{38780F48-C494-4408-BE1B-97EA3755486A}">
      <dgm:prSet/>
      <dgm:spPr/>
      <dgm:t>
        <a:bodyPr/>
        <a:lstStyle/>
        <a:p>
          <a:endParaRPr lang="en-US"/>
        </a:p>
      </dgm:t>
    </dgm:pt>
    <dgm:pt modelId="{9A132416-6E28-47D2-BFC1-B29593638F8D}">
      <dgm:prSet/>
      <dgm:spPr/>
      <dgm:t>
        <a:bodyPr/>
        <a:lstStyle/>
        <a:p>
          <a:r>
            <a:rPr lang="en-US" dirty="0" smtClean="0"/>
            <a:t>Development/Coding</a:t>
          </a:r>
          <a:endParaRPr lang="en-US" dirty="0"/>
        </a:p>
      </dgm:t>
    </dgm:pt>
    <dgm:pt modelId="{29A19A6E-33F8-4771-BBFE-9F1F113050FD}" type="parTrans" cxnId="{2810DD0B-1D86-4218-8AE5-F0F861115123}">
      <dgm:prSet/>
      <dgm:spPr/>
      <dgm:t>
        <a:bodyPr/>
        <a:lstStyle/>
        <a:p>
          <a:endParaRPr lang="en-US"/>
        </a:p>
      </dgm:t>
    </dgm:pt>
    <dgm:pt modelId="{CDB485CB-E58C-4D00-9DFB-0D1406878FAE}" type="sibTrans" cxnId="{2810DD0B-1D86-4218-8AE5-F0F861115123}">
      <dgm:prSet/>
      <dgm:spPr/>
      <dgm:t>
        <a:bodyPr/>
        <a:lstStyle/>
        <a:p>
          <a:endParaRPr lang="en-US"/>
        </a:p>
      </dgm:t>
    </dgm:pt>
    <dgm:pt modelId="{FDC71DC5-F937-4031-8CEC-2199DDCD5BBE}">
      <dgm:prSet/>
      <dgm:spPr/>
      <dgm:t>
        <a:bodyPr/>
        <a:lstStyle/>
        <a:p>
          <a:r>
            <a:rPr lang="en-US" dirty="0" smtClean="0"/>
            <a:t>Testing</a:t>
          </a:r>
          <a:endParaRPr lang="en-US" dirty="0"/>
        </a:p>
      </dgm:t>
    </dgm:pt>
    <dgm:pt modelId="{5C1D8757-0169-4EE9-9F77-742E72BAE773}" type="parTrans" cxnId="{34879A49-3FAF-4F5F-B08D-9C5787E17528}">
      <dgm:prSet/>
      <dgm:spPr/>
      <dgm:t>
        <a:bodyPr/>
        <a:lstStyle/>
        <a:p>
          <a:endParaRPr lang="en-US"/>
        </a:p>
      </dgm:t>
    </dgm:pt>
    <dgm:pt modelId="{638C005F-D020-4021-BAB4-17FC634C79E1}" type="sibTrans" cxnId="{34879A49-3FAF-4F5F-B08D-9C5787E17528}">
      <dgm:prSet/>
      <dgm:spPr/>
      <dgm:t>
        <a:bodyPr/>
        <a:lstStyle/>
        <a:p>
          <a:endParaRPr lang="en-US"/>
        </a:p>
      </dgm:t>
    </dgm:pt>
    <dgm:pt modelId="{7F3B7CCC-B1D3-46F5-9DE2-4C0D4C650BA6}" type="pres">
      <dgm:prSet presAssocID="{1374FA65-447F-40B5-B0A8-3DE50D706DF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0A05E8-E380-4A82-B43D-FBB6609FCD7A}" type="pres">
      <dgm:prSet presAssocID="{1374FA65-447F-40B5-B0A8-3DE50D706DF1}" presName="dummyMaxCanvas" presStyleCnt="0">
        <dgm:presLayoutVars/>
      </dgm:prSet>
      <dgm:spPr/>
    </dgm:pt>
    <dgm:pt modelId="{DA9105B2-6B2E-4A79-800F-B9DDBCB0898A}" type="pres">
      <dgm:prSet presAssocID="{1374FA65-447F-40B5-B0A8-3DE50D706DF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6058ED-C5A9-4763-914A-5E23B946CE6C}" type="pres">
      <dgm:prSet presAssocID="{1374FA65-447F-40B5-B0A8-3DE50D706DF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6F124-8939-4C5C-9191-9C5A3CCBE36A}" type="pres">
      <dgm:prSet presAssocID="{1374FA65-447F-40B5-B0A8-3DE50D706DF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80568D-71C9-4C50-8998-8FCC43AB8376}" type="pres">
      <dgm:prSet presAssocID="{1374FA65-447F-40B5-B0A8-3DE50D706DF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B19E4A-7957-48FD-86A7-98124C53B7C2}" type="pres">
      <dgm:prSet presAssocID="{1374FA65-447F-40B5-B0A8-3DE50D706DF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59A4A-071A-4B46-BBEE-B4CA4788748C}" type="pres">
      <dgm:prSet presAssocID="{1374FA65-447F-40B5-B0A8-3DE50D706DF1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6D6A3-5B3C-4CAE-A824-09B84DACE2EC}" type="pres">
      <dgm:prSet presAssocID="{1374FA65-447F-40B5-B0A8-3DE50D706DF1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454FF5-43D9-42B2-9528-7C59BB99905A}" type="pres">
      <dgm:prSet presAssocID="{1374FA65-447F-40B5-B0A8-3DE50D706DF1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E6693-A7BA-40BA-84B2-535BC377EF3E}" type="pres">
      <dgm:prSet presAssocID="{1374FA65-447F-40B5-B0A8-3DE50D706DF1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277C6D-F091-4D38-8841-6A60D04D98B8}" type="pres">
      <dgm:prSet presAssocID="{1374FA65-447F-40B5-B0A8-3DE50D706DF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D1C32-0291-4FE0-B695-2F26D8CC1AC7}" type="pres">
      <dgm:prSet presAssocID="{1374FA65-447F-40B5-B0A8-3DE50D706DF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E43692-6128-4FCA-8C07-3A5113ED9428}" type="pres">
      <dgm:prSet presAssocID="{1374FA65-447F-40B5-B0A8-3DE50D706DF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5D8689-1241-4AED-B22D-ED2D5C1341DA}" type="pres">
      <dgm:prSet presAssocID="{1374FA65-447F-40B5-B0A8-3DE50D706DF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5D1B6C-5918-444A-9DD8-422E4CAC8756}" type="pres">
      <dgm:prSet presAssocID="{1374FA65-447F-40B5-B0A8-3DE50D706DF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161476-FD26-44BF-A5C4-34EF72E3C1D2}" type="presOf" srcId="{D73E55EA-B940-4B76-84E6-61F05E06A1EA}" destId="{5386D6A3-5B3C-4CAE-A824-09B84DACE2EC}" srcOrd="0" destOrd="0" presId="urn:microsoft.com/office/officeart/2005/8/layout/vProcess5"/>
    <dgm:cxn modelId="{9734F614-DA06-492C-870C-72F861466716}" type="presOf" srcId="{04EBC410-33A0-4952-BC42-B61A89973299}" destId="{D8277C6D-F091-4D38-8841-6A60D04D98B8}" srcOrd="1" destOrd="0" presId="urn:microsoft.com/office/officeart/2005/8/layout/vProcess5"/>
    <dgm:cxn modelId="{15981576-D8E3-4EFC-B7B8-89650780AA54}" type="presOf" srcId="{CDB485CB-E58C-4D00-9DFB-0D1406878FAE}" destId="{14BE6693-A7BA-40BA-84B2-535BC377EF3E}" srcOrd="0" destOrd="0" presId="urn:microsoft.com/office/officeart/2005/8/layout/vProcess5"/>
    <dgm:cxn modelId="{7C7A7D1C-753F-4E10-A3FD-DD682D776EE2}" type="presOf" srcId="{1374FA65-447F-40B5-B0A8-3DE50D706DF1}" destId="{7F3B7CCC-B1D3-46F5-9DE2-4C0D4C650BA6}" srcOrd="0" destOrd="0" presId="urn:microsoft.com/office/officeart/2005/8/layout/vProcess5"/>
    <dgm:cxn modelId="{A80EDDD9-6782-436C-9A49-99BE06177FE9}" type="presOf" srcId="{054DF76C-19C6-4FCB-804A-8D178569CF47}" destId="{786058ED-C5A9-4763-914A-5E23B946CE6C}" srcOrd="0" destOrd="0" presId="urn:microsoft.com/office/officeart/2005/8/layout/vProcess5"/>
    <dgm:cxn modelId="{2B629F98-8230-4100-B945-9606FE8BE5F7}" type="presOf" srcId="{04EBC410-33A0-4952-BC42-B61A89973299}" destId="{DA9105B2-6B2E-4A79-800F-B9DDBCB0898A}" srcOrd="0" destOrd="0" presId="urn:microsoft.com/office/officeart/2005/8/layout/vProcess5"/>
    <dgm:cxn modelId="{B40B75A7-D7E6-4BAC-9529-DEFD759DE167}" type="presOf" srcId="{9A132416-6E28-47D2-BFC1-B29593638F8D}" destId="{0D80568D-71C9-4C50-8998-8FCC43AB8376}" srcOrd="0" destOrd="0" presId="urn:microsoft.com/office/officeart/2005/8/layout/vProcess5"/>
    <dgm:cxn modelId="{842AA136-4B00-4F80-8B4A-EA70DEFB5094}" type="presOf" srcId="{FDC71DC5-F937-4031-8CEC-2199DDCD5BBE}" destId="{E9B19E4A-7957-48FD-86A7-98124C53B7C2}" srcOrd="0" destOrd="0" presId="urn:microsoft.com/office/officeart/2005/8/layout/vProcess5"/>
    <dgm:cxn modelId="{34879A49-3FAF-4F5F-B08D-9C5787E17528}" srcId="{1374FA65-447F-40B5-B0A8-3DE50D706DF1}" destId="{FDC71DC5-F937-4031-8CEC-2199DDCD5BBE}" srcOrd="4" destOrd="0" parTransId="{5C1D8757-0169-4EE9-9F77-742E72BAE773}" sibTransId="{638C005F-D020-4021-BAB4-17FC634C79E1}"/>
    <dgm:cxn modelId="{0ECB2DB2-FDE1-464F-8257-0B41233DD7F9}" type="presOf" srcId="{53A68E65-30AD-4739-80E3-05E19445CE0E}" destId="{C4A6F124-8939-4C5C-9191-9C5A3CCBE36A}" srcOrd="0" destOrd="0" presId="urn:microsoft.com/office/officeart/2005/8/layout/vProcess5"/>
    <dgm:cxn modelId="{6A6AA799-AA99-4A77-8E0F-2FBFCFA1EE9F}" type="presOf" srcId="{054DF76C-19C6-4FCB-804A-8D178569CF47}" destId="{10DD1C32-0291-4FE0-B695-2F26D8CC1AC7}" srcOrd="1" destOrd="0" presId="urn:microsoft.com/office/officeart/2005/8/layout/vProcess5"/>
    <dgm:cxn modelId="{44258FC5-377E-4592-A83E-5D8AC6909909}" type="presOf" srcId="{8CE66548-A1BB-4A7B-B72A-8C9F1C811D91}" destId="{F5454FF5-43D9-42B2-9528-7C59BB99905A}" srcOrd="0" destOrd="0" presId="urn:microsoft.com/office/officeart/2005/8/layout/vProcess5"/>
    <dgm:cxn modelId="{D9077CCC-F9D0-4B4F-BD3E-FC3029B87CF6}" srcId="{1374FA65-447F-40B5-B0A8-3DE50D706DF1}" destId="{054DF76C-19C6-4FCB-804A-8D178569CF47}" srcOrd="1" destOrd="0" parTransId="{680BE1C3-0D8F-400D-9284-FB3B55E689AD}" sibTransId="{D73E55EA-B940-4B76-84E6-61F05E06A1EA}"/>
    <dgm:cxn modelId="{9C14FCFB-EC96-42BC-947F-3E25A825B5DE}" type="presOf" srcId="{53A68E65-30AD-4739-80E3-05E19445CE0E}" destId="{F5E43692-6128-4FCA-8C07-3A5113ED9428}" srcOrd="1" destOrd="0" presId="urn:microsoft.com/office/officeart/2005/8/layout/vProcess5"/>
    <dgm:cxn modelId="{B542B1C0-7F67-48BC-B91D-7644491FFC42}" type="presOf" srcId="{FDC71DC5-F937-4031-8CEC-2199DDCD5BBE}" destId="{575D1B6C-5918-444A-9DD8-422E4CAC8756}" srcOrd="1" destOrd="0" presId="urn:microsoft.com/office/officeart/2005/8/layout/vProcess5"/>
    <dgm:cxn modelId="{165D19BE-6374-453E-96AE-A86A33494C92}" type="presOf" srcId="{A2FDACB8-B313-47DD-926E-AE3F578BF6DC}" destId="{6DE59A4A-071A-4B46-BBEE-B4CA4788748C}" srcOrd="0" destOrd="0" presId="urn:microsoft.com/office/officeart/2005/8/layout/vProcess5"/>
    <dgm:cxn modelId="{CFC75E9E-C4E1-444A-90DC-D579A32494DD}" srcId="{1374FA65-447F-40B5-B0A8-3DE50D706DF1}" destId="{04EBC410-33A0-4952-BC42-B61A89973299}" srcOrd="0" destOrd="0" parTransId="{ED8F028A-3D65-4973-B94C-E1B64B245E77}" sibTransId="{A2FDACB8-B313-47DD-926E-AE3F578BF6DC}"/>
    <dgm:cxn modelId="{2810DD0B-1D86-4218-8AE5-F0F861115123}" srcId="{1374FA65-447F-40B5-B0A8-3DE50D706DF1}" destId="{9A132416-6E28-47D2-BFC1-B29593638F8D}" srcOrd="3" destOrd="0" parTransId="{29A19A6E-33F8-4771-BBFE-9F1F113050FD}" sibTransId="{CDB485CB-E58C-4D00-9DFB-0D1406878FAE}"/>
    <dgm:cxn modelId="{38780F48-C494-4408-BE1B-97EA3755486A}" srcId="{1374FA65-447F-40B5-B0A8-3DE50D706DF1}" destId="{53A68E65-30AD-4739-80E3-05E19445CE0E}" srcOrd="2" destOrd="0" parTransId="{598D447C-01DF-4A58-9222-5D8396B9FC3B}" sibTransId="{8CE66548-A1BB-4A7B-B72A-8C9F1C811D91}"/>
    <dgm:cxn modelId="{EE9BA9B3-AC85-482B-968A-E1C08667706C}" type="presOf" srcId="{9A132416-6E28-47D2-BFC1-B29593638F8D}" destId="{E65D8689-1241-4AED-B22D-ED2D5C1341DA}" srcOrd="1" destOrd="0" presId="urn:microsoft.com/office/officeart/2005/8/layout/vProcess5"/>
    <dgm:cxn modelId="{BD8EE8D4-0819-4BAC-A96E-4B537AF5FF98}" type="presParOf" srcId="{7F3B7CCC-B1D3-46F5-9DE2-4C0D4C650BA6}" destId="{630A05E8-E380-4A82-B43D-FBB6609FCD7A}" srcOrd="0" destOrd="0" presId="urn:microsoft.com/office/officeart/2005/8/layout/vProcess5"/>
    <dgm:cxn modelId="{BEFA3DE6-1C60-49E2-97E6-B97135F293AD}" type="presParOf" srcId="{7F3B7CCC-B1D3-46F5-9DE2-4C0D4C650BA6}" destId="{DA9105B2-6B2E-4A79-800F-B9DDBCB0898A}" srcOrd="1" destOrd="0" presId="urn:microsoft.com/office/officeart/2005/8/layout/vProcess5"/>
    <dgm:cxn modelId="{5866D412-C82D-47C0-93F3-B7B5F4A89226}" type="presParOf" srcId="{7F3B7CCC-B1D3-46F5-9DE2-4C0D4C650BA6}" destId="{786058ED-C5A9-4763-914A-5E23B946CE6C}" srcOrd="2" destOrd="0" presId="urn:microsoft.com/office/officeart/2005/8/layout/vProcess5"/>
    <dgm:cxn modelId="{B4DB8282-A93D-4566-B490-6CAA0C928702}" type="presParOf" srcId="{7F3B7CCC-B1D3-46F5-9DE2-4C0D4C650BA6}" destId="{C4A6F124-8939-4C5C-9191-9C5A3CCBE36A}" srcOrd="3" destOrd="0" presId="urn:microsoft.com/office/officeart/2005/8/layout/vProcess5"/>
    <dgm:cxn modelId="{8AA7F3EE-C3F8-48CA-A08A-E940369753C0}" type="presParOf" srcId="{7F3B7CCC-B1D3-46F5-9DE2-4C0D4C650BA6}" destId="{0D80568D-71C9-4C50-8998-8FCC43AB8376}" srcOrd="4" destOrd="0" presId="urn:microsoft.com/office/officeart/2005/8/layout/vProcess5"/>
    <dgm:cxn modelId="{43370BEB-3DD7-425E-8C09-2626CCC2AE60}" type="presParOf" srcId="{7F3B7CCC-B1D3-46F5-9DE2-4C0D4C650BA6}" destId="{E9B19E4A-7957-48FD-86A7-98124C53B7C2}" srcOrd="5" destOrd="0" presId="urn:microsoft.com/office/officeart/2005/8/layout/vProcess5"/>
    <dgm:cxn modelId="{946452F3-48EB-4BFC-94EF-9DCCDBEA9473}" type="presParOf" srcId="{7F3B7CCC-B1D3-46F5-9DE2-4C0D4C650BA6}" destId="{6DE59A4A-071A-4B46-BBEE-B4CA4788748C}" srcOrd="6" destOrd="0" presId="urn:microsoft.com/office/officeart/2005/8/layout/vProcess5"/>
    <dgm:cxn modelId="{9DC3226D-E0FF-4D68-A59B-E919D8D59E8A}" type="presParOf" srcId="{7F3B7CCC-B1D3-46F5-9DE2-4C0D4C650BA6}" destId="{5386D6A3-5B3C-4CAE-A824-09B84DACE2EC}" srcOrd="7" destOrd="0" presId="urn:microsoft.com/office/officeart/2005/8/layout/vProcess5"/>
    <dgm:cxn modelId="{41553005-7884-4C6C-81B7-EF065E93412F}" type="presParOf" srcId="{7F3B7CCC-B1D3-46F5-9DE2-4C0D4C650BA6}" destId="{F5454FF5-43D9-42B2-9528-7C59BB99905A}" srcOrd="8" destOrd="0" presId="urn:microsoft.com/office/officeart/2005/8/layout/vProcess5"/>
    <dgm:cxn modelId="{519B6A79-03E7-4AEC-8D46-7923D18FAACB}" type="presParOf" srcId="{7F3B7CCC-B1D3-46F5-9DE2-4C0D4C650BA6}" destId="{14BE6693-A7BA-40BA-84B2-535BC377EF3E}" srcOrd="9" destOrd="0" presId="urn:microsoft.com/office/officeart/2005/8/layout/vProcess5"/>
    <dgm:cxn modelId="{79DB1D15-C8B4-4114-AEA3-3E527AE2A8D9}" type="presParOf" srcId="{7F3B7CCC-B1D3-46F5-9DE2-4C0D4C650BA6}" destId="{D8277C6D-F091-4D38-8841-6A60D04D98B8}" srcOrd="10" destOrd="0" presId="urn:microsoft.com/office/officeart/2005/8/layout/vProcess5"/>
    <dgm:cxn modelId="{B7B1DE26-D0E3-428D-B3D7-68464D040AC9}" type="presParOf" srcId="{7F3B7CCC-B1D3-46F5-9DE2-4C0D4C650BA6}" destId="{10DD1C32-0291-4FE0-B695-2F26D8CC1AC7}" srcOrd="11" destOrd="0" presId="urn:microsoft.com/office/officeart/2005/8/layout/vProcess5"/>
    <dgm:cxn modelId="{1FA9F887-6C5F-4B83-8620-8F6E8DF4F646}" type="presParOf" srcId="{7F3B7CCC-B1D3-46F5-9DE2-4C0D4C650BA6}" destId="{F5E43692-6128-4FCA-8C07-3A5113ED9428}" srcOrd="12" destOrd="0" presId="urn:microsoft.com/office/officeart/2005/8/layout/vProcess5"/>
    <dgm:cxn modelId="{F7BAF924-710A-45C8-9BEF-250ACE4ACBF2}" type="presParOf" srcId="{7F3B7CCC-B1D3-46F5-9DE2-4C0D4C650BA6}" destId="{E65D8689-1241-4AED-B22D-ED2D5C1341DA}" srcOrd="13" destOrd="0" presId="urn:microsoft.com/office/officeart/2005/8/layout/vProcess5"/>
    <dgm:cxn modelId="{E48921E2-CF8D-44CB-9734-9A788F7184DD}" type="presParOf" srcId="{7F3B7CCC-B1D3-46F5-9DE2-4C0D4C650BA6}" destId="{575D1B6C-5918-444A-9DD8-422E4CAC8756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77684ED-0D77-4EEB-A877-21F250BB634F}" type="doc">
      <dgm:prSet loTypeId="urn:microsoft.com/office/officeart/2005/8/layout/cycle5" loCatId="cycle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7923365-1A70-4023-B496-C3E362F372F4}">
      <dgm:prSet phldrT="[Text]"/>
      <dgm:spPr/>
      <dgm:t>
        <a:bodyPr/>
        <a:lstStyle/>
        <a:p>
          <a:r>
            <a:rPr lang="en-US" dirty="0" smtClean="0"/>
            <a:t>Requirement</a:t>
          </a:r>
          <a:endParaRPr lang="en-US" dirty="0"/>
        </a:p>
      </dgm:t>
    </dgm:pt>
    <dgm:pt modelId="{20282EA0-4EE1-4EB5-BC3E-9CFBCF5E3679}" type="parTrans" cxnId="{AC11527A-4AA2-4976-BD1E-E3694BD324CC}">
      <dgm:prSet/>
      <dgm:spPr/>
      <dgm:t>
        <a:bodyPr/>
        <a:lstStyle/>
        <a:p>
          <a:endParaRPr lang="en-US"/>
        </a:p>
      </dgm:t>
    </dgm:pt>
    <dgm:pt modelId="{B1FCFA4C-BBD1-4ACD-AD8C-E15FEFA292F2}" type="sibTrans" cxnId="{AC11527A-4AA2-4976-BD1E-E3694BD324CC}">
      <dgm:prSet/>
      <dgm:spPr/>
      <dgm:t>
        <a:bodyPr/>
        <a:lstStyle/>
        <a:p>
          <a:endParaRPr lang="en-US"/>
        </a:p>
      </dgm:t>
    </dgm:pt>
    <dgm:pt modelId="{CC1481C6-E63E-4673-9D76-88D0A6C82FE5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70C94A75-86AB-4186-980F-D00D7585DE2E}" type="parTrans" cxnId="{E972DFB8-4DF9-4519-B6F4-FF9C0FFF1929}">
      <dgm:prSet/>
      <dgm:spPr/>
      <dgm:t>
        <a:bodyPr/>
        <a:lstStyle/>
        <a:p>
          <a:endParaRPr lang="en-US"/>
        </a:p>
      </dgm:t>
    </dgm:pt>
    <dgm:pt modelId="{0AB4BE8C-08D4-410D-A6AC-09BDDD5EA2C1}" type="sibTrans" cxnId="{E972DFB8-4DF9-4519-B6F4-FF9C0FFF1929}">
      <dgm:prSet/>
      <dgm:spPr/>
      <dgm:t>
        <a:bodyPr/>
        <a:lstStyle/>
        <a:p>
          <a:endParaRPr lang="en-US"/>
        </a:p>
      </dgm:t>
    </dgm:pt>
    <dgm:pt modelId="{9B22893B-4C90-4018-AC4C-719E66BDC1B4}">
      <dgm:prSet phldrT="[Text]"/>
      <dgm:spPr/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096F5232-D40E-455A-81EF-FCE29B403E27}" type="parTrans" cxnId="{2D8A521E-4450-4E7E-98F6-0C5E695CEA03}">
      <dgm:prSet/>
      <dgm:spPr/>
      <dgm:t>
        <a:bodyPr/>
        <a:lstStyle/>
        <a:p>
          <a:endParaRPr lang="en-US"/>
        </a:p>
      </dgm:t>
    </dgm:pt>
    <dgm:pt modelId="{557AF3C1-259C-4FF0-A182-E95133334862}" type="sibTrans" cxnId="{2D8A521E-4450-4E7E-98F6-0C5E695CEA03}">
      <dgm:prSet/>
      <dgm:spPr/>
      <dgm:t>
        <a:bodyPr/>
        <a:lstStyle/>
        <a:p>
          <a:endParaRPr lang="en-US"/>
        </a:p>
      </dgm:t>
    </dgm:pt>
    <dgm:pt modelId="{10ABADEA-F14B-4E67-8E00-25DB1EC6296A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FF66F6A4-0C1D-43D6-B02E-74DC381B0075}" type="parTrans" cxnId="{417B92E6-3C6B-41BE-8FF3-A3A3240FB030}">
      <dgm:prSet/>
      <dgm:spPr/>
      <dgm:t>
        <a:bodyPr/>
        <a:lstStyle/>
        <a:p>
          <a:endParaRPr lang="en-US"/>
        </a:p>
      </dgm:t>
    </dgm:pt>
    <dgm:pt modelId="{48200D3B-CF03-4541-BB36-6CF3D0148FD8}" type="sibTrans" cxnId="{417B92E6-3C6B-41BE-8FF3-A3A3240FB030}">
      <dgm:prSet/>
      <dgm:spPr/>
      <dgm:t>
        <a:bodyPr/>
        <a:lstStyle/>
        <a:p>
          <a:endParaRPr lang="en-US"/>
        </a:p>
      </dgm:t>
    </dgm:pt>
    <dgm:pt modelId="{ED67D7F5-3547-4717-9B9C-D3BADFC29160}" type="pres">
      <dgm:prSet presAssocID="{B77684ED-0D77-4EEB-A877-21F250BB634F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BFE1A0-09DA-45B1-A2E6-E984E0F8645A}" type="pres">
      <dgm:prSet presAssocID="{97923365-1A70-4023-B496-C3E362F372F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B6E72-49D3-4D5F-A1E4-11476CDC757A}" type="pres">
      <dgm:prSet presAssocID="{97923365-1A70-4023-B496-C3E362F372F4}" presName="spNode" presStyleCnt="0"/>
      <dgm:spPr/>
    </dgm:pt>
    <dgm:pt modelId="{ECD176DC-7774-4074-801C-30B18971CB95}" type="pres">
      <dgm:prSet presAssocID="{B1FCFA4C-BBD1-4ACD-AD8C-E15FEFA292F2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C7D6D51-C7D1-4476-8022-228CE693B893}" type="pres">
      <dgm:prSet presAssocID="{CC1481C6-E63E-4673-9D76-88D0A6C82FE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DBCD9-2223-4BD5-A588-D51BCE5E592F}" type="pres">
      <dgm:prSet presAssocID="{CC1481C6-E63E-4673-9D76-88D0A6C82FE5}" presName="spNode" presStyleCnt="0"/>
      <dgm:spPr/>
    </dgm:pt>
    <dgm:pt modelId="{C1DCCF92-DA8F-45A0-9F51-38B840E0B142}" type="pres">
      <dgm:prSet presAssocID="{0AB4BE8C-08D4-410D-A6AC-09BDDD5EA2C1}" presName="sibTrans" presStyleLbl="sibTrans1D1" presStyleIdx="1" presStyleCnt="4"/>
      <dgm:spPr/>
      <dgm:t>
        <a:bodyPr/>
        <a:lstStyle/>
        <a:p>
          <a:endParaRPr lang="en-US"/>
        </a:p>
      </dgm:t>
    </dgm:pt>
    <dgm:pt modelId="{AE5B6C31-83FD-48E0-B7F1-C858BD03CAD1}" type="pres">
      <dgm:prSet presAssocID="{9B22893B-4C90-4018-AC4C-719E66BDC1B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233F32-3BB1-429F-A4E5-DA5967F3FF40}" type="pres">
      <dgm:prSet presAssocID="{9B22893B-4C90-4018-AC4C-719E66BDC1B4}" presName="spNode" presStyleCnt="0"/>
      <dgm:spPr/>
    </dgm:pt>
    <dgm:pt modelId="{A30AD5C4-B896-464D-8DB2-1C095D15D6B6}" type="pres">
      <dgm:prSet presAssocID="{557AF3C1-259C-4FF0-A182-E9513333486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4C2F0E5D-5A55-4251-B7B7-EA55B6260010}" type="pres">
      <dgm:prSet presAssocID="{10ABADEA-F14B-4E67-8E00-25DB1EC6296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A9F4A9-55B3-47E2-9329-16D9C1E3BC63}" type="pres">
      <dgm:prSet presAssocID="{10ABADEA-F14B-4E67-8E00-25DB1EC6296A}" presName="spNode" presStyleCnt="0"/>
      <dgm:spPr/>
    </dgm:pt>
    <dgm:pt modelId="{18554323-471A-47C1-BE84-262ABD4BCE0D}" type="pres">
      <dgm:prSet presAssocID="{48200D3B-CF03-4541-BB36-6CF3D0148FD8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E972DFB8-4DF9-4519-B6F4-FF9C0FFF1929}" srcId="{B77684ED-0D77-4EEB-A877-21F250BB634F}" destId="{CC1481C6-E63E-4673-9D76-88D0A6C82FE5}" srcOrd="1" destOrd="0" parTransId="{70C94A75-86AB-4186-980F-D00D7585DE2E}" sibTransId="{0AB4BE8C-08D4-410D-A6AC-09BDDD5EA2C1}"/>
    <dgm:cxn modelId="{2D8A521E-4450-4E7E-98F6-0C5E695CEA03}" srcId="{B77684ED-0D77-4EEB-A877-21F250BB634F}" destId="{9B22893B-4C90-4018-AC4C-719E66BDC1B4}" srcOrd="2" destOrd="0" parTransId="{096F5232-D40E-455A-81EF-FCE29B403E27}" sibTransId="{557AF3C1-259C-4FF0-A182-E95133334862}"/>
    <dgm:cxn modelId="{F305440E-8CD5-4893-AB95-33597C8F43B6}" type="presOf" srcId="{B1FCFA4C-BBD1-4ACD-AD8C-E15FEFA292F2}" destId="{ECD176DC-7774-4074-801C-30B18971CB95}" srcOrd="0" destOrd="0" presId="urn:microsoft.com/office/officeart/2005/8/layout/cycle5"/>
    <dgm:cxn modelId="{2769D553-09C8-446C-9159-6510C661955C}" type="presOf" srcId="{97923365-1A70-4023-B496-C3E362F372F4}" destId="{5EBFE1A0-09DA-45B1-A2E6-E984E0F8645A}" srcOrd="0" destOrd="0" presId="urn:microsoft.com/office/officeart/2005/8/layout/cycle5"/>
    <dgm:cxn modelId="{AC11527A-4AA2-4976-BD1E-E3694BD324CC}" srcId="{B77684ED-0D77-4EEB-A877-21F250BB634F}" destId="{97923365-1A70-4023-B496-C3E362F372F4}" srcOrd="0" destOrd="0" parTransId="{20282EA0-4EE1-4EB5-BC3E-9CFBCF5E3679}" sibTransId="{B1FCFA4C-BBD1-4ACD-AD8C-E15FEFA292F2}"/>
    <dgm:cxn modelId="{5628042E-6E54-4C40-A18A-F12A3E15D18B}" type="presOf" srcId="{B77684ED-0D77-4EEB-A877-21F250BB634F}" destId="{ED67D7F5-3547-4717-9B9C-D3BADFC29160}" srcOrd="0" destOrd="0" presId="urn:microsoft.com/office/officeart/2005/8/layout/cycle5"/>
    <dgm:cxn modelId="{D491AA97-1D67-4C3B-9262-719A40D1479D}" type="presOf" srcId="{CC1481C6-E63E-4673-9D76-88D0A6C82FE5}" destId="{1C7D6D51-C7D1-4476-8022-228CE693B893}" srcOrd="0" destOrd="0" presId="urn:microsoft.com/office/officeart/2005/8/layout/cycle5"/>
    <dgm:cxn modelId="{76ABAEFD-387E-429C-BE3C-F3A565B78E53}" type="presOf" srcId="{9B22893B-4C90-4018-AC4C-719E66BDC1B4}" destId="{AE5B6C31-83FD-48E0-B7F1-C858BD03CAD1}" srcOrd="0" destOrd="0" presId="urn:microsoft.com/office/officeart/2005/8/layout/cycle5"/>
    <dgm:cxn modelId="{4A1CDEE1-45E3-4BC4-BF94-2F1CAADB74A3}" type="presOf" srcId="{48200D3B-CF03-4541-BB36-6CF3D0148FD8}" destId="{18554323-471A-47C1-BE84-262ABD4BCE0D}" srcOrd="0" destOrd="0" presId="urn:microsoft.com/office/officeart/2005/8/layout/cycle5"/>
    <dgm:cxn modelId="{A7953C22-8DB0-4962-9885-A7887767A8A8}" type="presOf" srcId="{10ABADEA-F14B-4E67-8E00-25DB1EC6296A}" destId="{4C2F0E5D-5A55-4251-B7B7-EA55B6260010}" srcOrd="0" destOrd="0" presId="urn:microsoft.com/office/officeart/2005/8/layout/cycle5"/>
    <dgm:cxn modelId="{A02C7AB7-861B-4A96-8FD0-9B843AC7E4C7}" type="presOf" srcId="{557AF3C1-259C-4FF0-A182-E95133334862}" destId="{A30AD5C4-B896-464D-8DB2-1C095D15D6B6}" srcOrd="0" destOrd="0" presId="urn:microsoft.com/office/officeart/2005/8/layout/cycle5"/>
    <dgm:cxn modelId="{417B92E6-3C6B-41BE-8FF3-A3A3240FB030}" srcId="{B77684ED-0D77-4EEB-A877-21F250BB634F}" destId="{10ABADEA-F14B-4E67-8E00-25DB1EC6296A}" srcOrd="3" destOrd="0" parTransId="{FF66F6A4-0C1D-43D6-B02E-74DC381B0075}" sibTransId="{48200D3B-CF03-4541-BB36-6CF3D0148FD8}"/>
    <dgm:cxn modelId="{87A47231-F4FA-4173-9077-ACDA500D34C1}" type="presOf" srcId="{0AB4BE8C-08D4-410D-A6AC-09BDDD5EA2C1}" destId="{C1DCCF92-DA8F-45A0-9F51-38B840E0B142}" srcOrd="0" destOrd="0" presId="urn:microsoft.com/office/officeart/2005/8/layout/cycle5"/>
    <dgm:cxn modelId="{BA18BBDF-86A0-4A16-B310-85654A6F3E80}" type="presParOf" srcId="{ED67D7F5-3547-4717-9B9C-D3BADFC29160}" destId="{5EBFE1A0-09DA-45B1-A2E6-E984E0F8645A}" srcOrd="0" destOrd="0" presId="urn:microsoft.com/office/officeart/2005/8/layout/cycle5"/>
    <dgm:cxn modelId="{E30B9997-FF57-479C-83EC-8E2A6021A2CF}" type="presParOf" srcId="{ED67D7F5-3547-4717-9B9C-D3BADFC29160}" destId="{0A7B6E72-49D3-4D5F-A1E4-11476CDC757A}" srcOrd="1" destOrd="0" presId="urn:microsoft.com/office/officeart/2005/8/layout/cycle5"/>
    <dgm:cxn modelId="{D42ECB03-4FAC-49BB-9630-A6B2415588E2}" type="presParOf" srcId="{ED67D7F5-3547-4717-9B9C-D3BADFC29160}" destId="{ECD176DC-7774-4074-801C-30B18971CB95}" srcOrd="2" destOrd="0" presId="urn:microsoft.com/office/officeart/2005/8/layout/cycle5"/>
    <dgm:cxn modelId="{9DF7C4AA-35D6-4912-A0BA-2E5726A25554}" type="presParOf" srcId="{ED67D7F5-3547-4717-9B9C-D3BADFC29160}" destId="{1C7D6D51-C7D1-4476-8022-228CE693B893}" srcOrd="3" destOrd="0" presId="urn:microsoft.com/office/officeart/2005/8/layout/cycle5"/>
    <dgm:cxn modelId="{C08B14F6-8ED5-4590-BA85-364E3A9D5068}" type="presParOf" srcId="{ED67D7F5-3547-4717-9B9C-D3BADFC29160}" destId="{011DBCD9-2223-4BD5-A588-D51BCE5E592F}" srcOrd="4" destOrd="0" presId="urn:microsoft.com/office/officeart/2005/8/layout/cycle5"/>
    <dgm:cxn modelId="{C85531AD-95A4-447A-A5B3-41970AF49EEF}" type="presParOf" srcId="{ED67D7F5-3547-4717-9B9C-D3BADFC29160}" destId="{C1DCCF92-DA8F-45A0-9F51-38B840E0B142}" srcOrd="5" destOrd="0" presId="urn:microsoft.com/office/officeart/2005/8/layout/cycle5"/>
    <dgm:cxn modelId="{187BAF56-A198-4066-8E4A-4984236309FF}" type="presParOf" srcId="{ED67D7F5-3547-4717-9B9C-D3BADFC29160}" destId="{AE5B6C31-83FD-48E0-B7F1-C858BD03CAD1}" srcOrd="6" destOrd="0" presId="urn:microsoft.com/office/officeart/2005/8/layout/cycle5"/>
    <dgm:cxn modelId="{DDDA0D18-188C-4C1A-86CD-32799FCA0793}" type="presParOf" srcId="{ED67D7F5-3547-4717-9B9C-D3BADFC29160}" destId="{79233F32-3BB1-429F-A4E5-DA5967F3FF40}" srcOrd="7" destOrd="0" presId="urn:microsoft.com/office/officeart/2005/8/layout/cycle5"/>
    <dgm:cxn modelId="{47A676F4-1036-4C1F-AEF6-F7F302D3E49A}" type="presParOf" srcId="{ED67D7F5-3547-4717-9B9C-D3BADFC29160}" destId="{A30AD5C4-B896-464D-8DB2-1C095D15D6B6}" srcOrd="8" destOrd="0" presId="urn:microsoft.com/office/officeart/2005/8/layout/cycle5"/>
    <dgm:cxn modelId="{F2210E35-48A4-4CC8-9D31-46E91F59DE52}" type="presParOf" srcId="{ED67D7F5-3547-4717-9B9C-D3BADFC29160}" destId="{4C2F0E5D-5A55-4251-B7B7-EA55B6260010}" srcOrd="9" destOrd="0" presId="urn:microsoft.com/office/officeart/2005/8/layout/cycle5"/>
    <dgm:cxn modelId="{E42ACC56-B566-4F72-A71B-797C49392FDE}" type="presParOf" srcId="{ED67D7F5-3547-4717-9B9C-D3BADFC29160}" destId="{56A9F4A9-55B3-47E2-9329-16D9C1E3BC63}" srcOrd="10" destOrd="0" presId="urn:microsoft.com/office/officeart/2005/8/layout/cycle5"/>
    <dgm:cxn modelId="{BA71B2AA-4C6F-4AE6-8A7F-E2B4307BB378}" type="presParOf" srcId="{ED67D7F5-3547-4717-9B9C-D3BADFC29160}" destId="{18554323-471A-47C1-BE84-262ABD4BCE0D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735722-20A6-47BD-BC49-E240441CCF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284185-1C60-4A31-B49F-ADC8F6E074DF}">
      <dgm:prSet phldrT="[Text]"/>
      <dgm:spPr/>
      <dgm:t>
        <a:bodyPr/>
        <a:lstStyle/>
        <a:p>
          <a:r>
            <a:rPr lang="en-US" dirty="0" smtClean="0"/>
            <a:t>Unit Test</a:t>
          </a:r>
          <a:endParaRPr lang="en-US" dirty="0"/>
        </a:p>
      </dgm:t>
    </dgm:pt>
    <dgm:pt modelId="{604DE7DD-A68E-403A-A4B8-C89206429B6F}" type="parTrans" cxnId="{B8B97ED4-33EE-45CA-9284-A7CCA48DCE0E}">
      <dgm:prSet/>
      <dgm:spPr/>
      <dgm:t>
        <a:bodyPr/>
        <a:lstStyle/>
        <a:p>
          <a:endParaRPr lang="en-US"/>
        </a:p>
      </dgm:t>
    </dgm:pt>
    <dgm:pt modelId="{432A4A59-40F0-4CDB-9306-F0BE6386CA24}" type="sibTrans" cxnId="{B8B97ED4-33EE-45CA-9284-A7CCA48DCE0E}">
      <dgm:prSet/>
      <dgm:spPr/>
      <dgm:t>
        <a:bodyPr/>
        <a:lstStyle/>
        <a:p>
          <a:endParaRPr lang="en-US"/>
        </a:p>
      </dgm:t>
    </dgm:pt>
    <dgm:pt modelId="{383EC9C7-29C3-4597-BFBF-3C01A9519ADF}">
      <dgm:prSet phldrT="[Text]"/>
      <dgm:spPr/>
      <dgm:t>
        <a:bodyPr/>
        <a:lstStyle/>
        <a:p>
          <a:r>
            <a:rPr lang="en-US" dirty="0" smtClean="0"/>
            <a:t>Integration Test</a:t>
          </a:r>
          <a:endParaRPr lang="en-US" dirty="0"/>
        </a:p>
      </dgm:t>
    </dgm:pt>
    <dgm:pt modelId="{EE35BFA1-808F-41A0-AE1C-693FC402DB07}" type="parTrans" cxnId="{D3D44BA6-00B5-40F7-91C0-F00B878DD98A}">
      <dgm:prSet/>
      <dgm:spPr/>
      <dgm:t>
        <a:bodyPr/>
        <a:lstStyle/>
        <a:p>
          <a:endParaRPr lang="en-US"/>
        </a:p>
      </dgm:t>
    </dgm:pt>
    <dgm:pt modelId="{586CCFED-5E67-4A63-85C5-AB325FC56EE5}" type="sibTrans" cxnId="{D3D44BA6-00B5-40F7-91C0-F00B878DD98A}">
      <dgm:prSet/>
      <dgm:spPr/>
      <dgm:t>
        <a:bodyPr/>
        <a:lstStyle/>
        <a:p>
          <a:endParaRPr lang="en-US"/>
        </a:p>
      </dgm:t>
    </dgm:pt>
    <dgm:pt modelId="{0B1323BA-D014-4430-80A0-9A342E1C097B}">
      <dgm:prSet phldrT="[Text]"/>
      <dgm:spPr/>
      <dgm:t>
        <a:bodyPr/>
        <a:lstStyle/>
        <a:p>
          <a:r>
            <a:rPr lang="en-US" dirty="0" smtClean="0"/>
            <a:t>System Test</a:t>
          </a:r>
          <a:endParaRPr lang="en-US" dirty="0"/>
        </a:p>
      </dgm:t>
    </dgm:pt>
    <dgm:pt modelId="{5AAF1A80-764B-4D6B-9E2E-D9D7B771A5FB}" type="parTrans" cxnId="{8C5C0E22-535E-4B95-A58E-8CFE45DD9553}">
      <dgm:prSet/>
      <dgm:spPr/>
      <dgm:t>
        <a:bodyPr/>
        <a:lstStyle/>
        <a:p>
          <a:endParaRPr lang="en-US"/>
        </a:p>
      </dgm:t>
    </dgm:pt>
    <dgm:pt modelId="{EF6B1E29-FF7C-448E-B507-446EC131C00C}" type="sibTrans" cxnId="{8C5C0E22-535E-4B95-A58E-8CFE45DD9553}">
      <dgm:prSet/>
      <dgm:spPr/>
      <dgm:t>
        <a:bodyPr/>
        <a:lstStyle/>
        <a:p>
          <a:endParaRPr lang="en-US"/>
        </a:p>
      </dgm:t>
    </dgm:pt>
    <dgm:pt modelId="{D5A5BA68-F63F-402A-BFA7-1458C541445C}">
      <dgm:prSet phldrT="[Text]"/>
      <dgm:spPr/>
      <dgm:t>
        <a:bodyPr/>
        <a:lstStyle/>
        <a:p>
          <a:r>
            <a:rPr lang="en-US" dirty="0" smtClean="0"/>
            <a:t>Acceptance Test</a:t>
          </a:r>
          <a:endParaRPr lang="en-US" dirty="0"/>
        </a:p>
      </dgm:t>
    </dgm:pt>
    <dgm:pt modelId="{A632D452-8101-409E-9825-B53BD8EBDC07}" type="parTrans" cxnId="{59AD9DA7-6C4E-498E-A524-0CC464F3592A}">
      <dgm:prSet/>
      <dgm:spPr/>
      <dgm:t>
        <a:bodyPr/>
        <a:lstStyle/>
        <a:p>
          <a:endParaRPr lang="en-US"/>
        </a:p>
      </dgm:t>
    </dgm:pt>
    <dgm:pt modelId="{69829393-842A-4CE5-B315-4ED08A7D7CAD}" type="sibTrans" cxnId="{59AD9DA7-6C4E-498E-A524-0CC464F3592A}">
      <dgm:prSet/>
      <dgm:spPr/>
      <dgm:t>
        <a:bodyPr/>
        <a:lstStyle/>
        <a:p>
          <a:endParaRPr lang="en-US"/>
        </a:p>
      </dgm:t>
    </dgm:pt>
    <dgm:pt modelId="{0F683DDB-A0D8-42E3-83CC-6C9E4EADE893}" type="pres">
      <dgm:prSet presAssocID="{FE735722-20A6-47BD-BC49-E240441CCFF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70EB0E-BEE2-49F1-B54B-77BDD799E6F8}" type="pres">
      <dgm:prSet presAssocID="{B8284185-1C60-4A31-B49F-ADC8F6E074D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35B8C8-EE30-4415-A8F3-8436868739EE}" type="pres">
      <dgm:prSet presAssocID="{432A4A59-40F0-4CDB-9306-F0BE6386CA24}" presName="spacer" presStyleCnt="0"/>
      <dgm:spPr/>
    </dgm:pt>
    <dgm:pt modelId="{A8AEEAF9-5B99-4CFE-86AE-48F4F2231314}" type="pres">
      <dgm:prSet presAssocID="{383EC9C7-29C3-4597-BFBF-3C01A9519ADF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20B1C-4AD6-447D-BDD3-DBF46B43067D}" type="pres">
      <dgm:prSet presAssocID="{586CCFED-5E67-4A63-85C5-AB325FC56EE5}" presName="spacer" presStyleCnt="0"/>
      <dgm:spPr/>
    </dgm:pt>
    <dgm:pt modelId="{474D9CCC-0D5A-4FC2-A35D-7A630F0AF43B}" type="pres">
      <dgm:prSet presAssocID="{0B1323BA-D014-4430-80A0-9A342E1C097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33F160-0C7B-4E43-B04F-EF83387D4006}" type="pres">
      <dgm:prSet presAssocID="{EF6B1E29-FF7C-448E-B507-446EC131C00C}" presName="spacer" presStyleCnt="0"/>
      <dgm:spPr/>
    </dgm:pt>
    <dgm:pt modelId="{3B22BBEF-2221-499A-BDFA-DC3BEA2A4F9A}" type="pres">
      <dgm:prSet presAssocID="{D5A5BA68-F63F-402A-BFA7-1458C541445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D44BA6-00B5-40F7-91C0-F00B878DD98A}" srcId="{FE735722-20A6-47BD-BC49-E240441CCFFC}" destId="{383EC9C7-29C3-4597-BFBF-3C01A9519ADF}" srcOrd="1" destOrd="0" parTransId="{EE35BFA1-808F-41A0-AE1C-693FC402DB07}" sibTransId="{586CCFED-5E67-4A63-85C5-AB325FC56EE5}"/>
    <dgm:cxn modelId="{59AD9DA7-6C4E-498E-A524-0CC464F3592A}" srcId="{FE735722-20A6-47BD-BC49-E240441CCFFC}" destId="{D5A5BA68-F63F-402A-BFA7-1458C541445C}" srcOrd="3" destOrd="0" parTransId="{A632D452-8101-409E-9825-B53BD8EBDC07}" sibTransId="{69829393-842A-4CE5-B315-4ED08A7D7CAD}"/>
    <dgm:cxn modelId="{7499203A-A184-499D-BFCD-0C4ACBA6A0BC}" type="presOf" srcId="{383EC9C7-29C3-4597-BFBF-3C01A9519ADF}" destId="{A8AEEAF9-5B99-4CFE-86AE-48F4F2231314}" srcOrd="0" destOrd="0" presId="urn:microsoft.com/office/officeart/2005/8/layout/vList2"/>
    <dgm:cxn modelId="{96A7A6A4-D38F-4F20-97A4-6DD17E467E39}" type="presOf" srcId="{FE735722-20A6-47BD-BC49-E240441CCFFC}" destId="{0F683DDB-A0D8-42E3-83CC-6C9E4EADE893}" srcOrd="0" destOrd="0" presId="urn:microsoft.com/office/officeart/2005/8/layout/vList2"/>
    <dgm:cxn modelId="{27D3B556-9F10-462D-9B66-0EFC7B570C8B}" type="presOf" srcId="{D5A5BA68-F63F-402A-BFA7-1458C541445C}" destId="{3B22BBEF-2221-499A-BDFA-DC3BEA2A4F9A}" srcOrd="0" destOrd="0" presId="urn:microsoft.com/office/officeart/2005/8/layout/vList2"/>
    <dgm:cxn modelId="{8C5C0E22-535E-4B95-A58E-8CFE45DD9553}" srcId="{FE735722-20A6-47BD-BC49-E240441CCFFC}" destId="{0B1323BA-D014-4430-80A0-9A342E1C097B}" srcOrd="2" destOrd="0" parTransId="{5AAF1A80-764B-4D6B-9E2E-D9D7B771A5FB}" sibTransId="{EF6B1E29-FF7C-448E-B507-446EC131C00C}"/>
    <dgm:cxn modelId="{238660A1-4C90-44B2-831D-DD3F0C0B4300}" type="presOf" srcId="{0B1323BA-D014-4430-80A0-9A342E1C097B}" destId="{474D9CCC-0D5A-4FC2-A35D-7A630F0AF43B}" srcOrd="0" destOrd="0" presId="urn:microsoft.com/office/officeart/2005/8/layout/vList2"/>
    <dgm:cxn modelId="{F99E91C6-291B-405B-8D4F-DE328F66CFC7}" type="presOf" srcId="{B8284185-1C60-4A31-B49F-ADC8F6E074DF}" destId="{9370EB0E-BEE2-49F1-B54B-77BDD799E6F8}" srcOrd="0" destOrd="0" presId="urn:microsoft.com/office/officeart/2005/8/layout/vList2"/>
    <dgm:cxn modelId="{B8B97ED4-33EE-45CA-9284-A7CCA48DCE0E}" srcId="{FE735722-20A6-47BD-BC49-E240441CCFFC}" destId="{B8284185-1C60-4A31-B49F-ADC8F6E074DF}" srcOrd="0" destOrd="0" parTransId="{604DE7DD-A68E-403A-A4B8-C89206429B6F}" sibTransId="{432A4A59-40F0-4CDB-9306-F0BE6386CA24}"/>
    <dgm:cxn modelId="{EC50B010-6149-474D-AB48-ED731E46BF98}" type="presParOf" srcId="{0F683DDB-A0D8-42E3-83CC-6C9E4EADE893}" destId="{9370EB0E-BEE2-49F1-B54B-77BDD799E6F8}" srcOrd="0" destOrd="0" presId="urn:microsoft.com/office/officeart/2005/8/layout/vList2"/>
    <dgm:cxn modelId="{B062F62C-7976-4D46-A3EC-6663CA8E339A}" type="presParOf" srcId="{0F683DDB-A0D8-42E3-83CC-6C9E4EADE893}" destId="{5F35B8C8-EE30-4415-A8F3-8436868739EE}" srcOrd="1" destOrd="0" presId="urn:microsoft.com/office/officeart/2005/8/layout/vList2"/>
    <dgm:cxn modelId="{CF01474B-3D01-48AD-A930-57E50B5ADC87}" type="presParOf" srcId="{0F683DDB-A0D8-42E3-83CC-6C9E4EADE893}" destId="{A8AEEAF9-5B99-4CFE-86AE-48F4F2231314}" srcOrd="2" destOrd="0" presId="urn:microsoft.com/office/officeart/2005/8/layout/vList2"/>
    <dgm:cxn modelId="{9D479401-B301-4E04-9352-29A880851678}" type="presParOf" srcId="{0F683DDB-A0D8-42E3-83CC-6C9E4EADE893}" destId="{D5B20B1C-4AD6-447D-BDD3-DBF46B43067D}" srcOrd="3" destOrd="0" presId="urn:microsoft.com/office/officeart/2005/8/layout/vList2"/>
    <dgm:cxn modelId="{0A8B15E6-508B-48BB-AF84-E3960A8C2E70}" type="presParOf" srcId="{0F683DDB-A0D8-42E3-83CC-6C9E4EADE893}" destId="{474D9CCC-0D5A-4FC2-A35D-7A630F0AF43B}" srcOrd="4" destOrd="0" presId="urn:microsoft.com/office/officeart/2005/8/layout/vList2"/>
    <dgm:cxn modelId="{9D43C11C-7359-461D-9C43-80D1DCF64179}" type="presParOf" srcId="{0F683DDB-A0D8-42E3-83CC-6C9E4EADE893}" destId="{8833F160-0C7B-4E43-B04F-EF83387D4006}" srcOrd="5" destOrd="0" presId="urn:microsoft.com/office/officeart/2005/8/layout/vList2"/>
    <dgm:cxn modelId="{DB9B7D1B-D3C6-4558-989D-AFBF5EE9A58E}" type="presParOf" srcId="{0F683DDB-A0D8-42E3-83CC-6C9E4EADE893}" destId="{3B22BBEF-2221-499A-BDFA-DC3BEA2A4F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D188CB-3E81-4E26-98BD-C4E472D7A7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A0E2FB-C2BD-4504-8039-F6ACE265AF62}">
      <dgm:prSet phldrT="[Text]"/>
      <dgm:spPr/>
      <dgm:t>
        <a:bodyPr/>
        <a:lstStyle/>
        <a:p>
          <a:r>
            <a:rPr lang="en-US" dirty="0" smtClean="0"/>
            <a:t>Functional Testing</a:t>
          </a:r>
          <a:endParaRPr lang="en-US" dirty="0"/>
        </a:p>
      </dgm:t>
    </dgm:pt>
    <dgm:pt modelId="{5B931D2E-9CF9-408F-8631-1699EDC85489}" type="parTrans" cxnId="{B1501611-01DD-4727-B0C8-C56C9E1EFAA1}">
      <dgm:prSet/>
      <dgm:spPr/>
      <dgm:t>
        <a:bodyPr/>
        <a:lstStyle/>
        <a:p>
          <a:endParaRPr lang="en-US"/>
        </a:p>
      </dgm:t>
    </dgm:pt>
    <dgm:pt modelId="{AB94156A-72DB-4F16-9F62-741095AFA11E}" type="sibTrans" cxnId="{B1501611-01DD-4727-B0C8-C56C9E1EFAA1}">
      <dgm:prSet/>
      <dgm:spPr/>
      <dgm:t>
        <a:bodyPr/>
        <a:lstStyle/>
        <a:p>
          <a:endParaRPr lang="en-US"/>
        </a:p>
      </dgm:t>
    </dgm:pt>
    <dgm:pt modelId="{ABCC1F76-18A9-4728-8BDB-3DE011CC6F2A}">
      <dgm:prSet phldrT="[Text]"/>
      <dgm:spPr/>
      <dgm:t>
        <a:bodyPr/>
        <a:lstStyle/>
        <a:p>
          <a:r>
            <a:rPr lang="en-US" dirty="0" smtClean="0"/>
            <a:t>Non-Functional Testing</a:t>
          </a:r>
          <a:endParaRPr lang="en-US" dirty="0"/>
        </a:p>
      </dgm:t>
    </dgm:pt>
    <dgm:pt modelId="{70942DD7-91CF-438A-9DEB-38AAB1FFD945}" type="parTrans" cxnId="{3062CDBA-9AB8-41DE-B518-205E3972C25F}">
      <dgm:prSet/>
      <dgm:spPr/>
      <dgm:t>
        <a:bodyPr/>
        <a:lstStyle/>
        <a:p>
          <a:endParaRPr lang="en-US"/>
        </a:p>
      </dgm:t>
    </dgm:pt>
    <dgm:pt modelId="{4F64E1ED-74D8-4363-A1B1-F4097895F32D}" type="sibTrans" cxnId="{3062CDBA-9AB8-41DE-B518-205E3972C25F}">
      <dgm:prSet/>
      <dgm:spPr/>
      <dgm:t>
        <a:bodyPr/>
        <a:lstStyle/>
        <a:p>
          <a:endParaRPr lang="en-US"/>
        </a:p>
      </dgm:t>
    </dgm:pt>
    <dgm:pt modelId="{E0AFDE9F-D9CB-44CE-B94D-19384E9C4ACA}">
      <dgm:prSet phldrT="[Text]"/>
      <dgm:spPr/>
      <dgm:t>
        <a:bodyPr/>
        <a:lstStyle/>
        <a:p>
          <a:r>
            <a:rPr lang="en-US" dirty="0" smtClean="0"/>
            <a:t>Structural Testing</a:t>
          </a:r>
          <a:endParaRPr lang="en-US" dirty="0"/>
        </a:p>
      </dgm:t>
    </dgm:pt>
    <dgm:pt modelId="{D43B06A2-C519-4159-A471-5F73CA3B02D4}" type="parTrans" cxnId="{2F148D9F-0D0A-40C4-AC11-E788683EBA7A}">
      <dgm:prSet/>
      <dgm:spPr/>
      <dgm:t>
        <a:bodyPr/>
        <a:lstStyle/>
        <a:p>
          <a:endParaRPr lang="en-US"/>
        </a:p>
      </dgm:t>
    </dgm:pt>
    <dgm:pt modelId="{2DCD569F-2760-4608-BF0E-991B7E26108E}" type="sibTrans" cxnId="{2F148D9F-0D0A-40C4-AC11-E788683EBA7A}">
      <dgm:prSet/>
      <dgm:spPr/>
      <dgm:t>
        <a:bodyPr/>
        <a:lstStyle/>
        <a:p>
          <a:endParaRPr lang="en-US"/>
        </a:p>
      </dgm:t>
    </dgm:pt>
    <dgm:pt modelId="{FDB2A174-9299-429E-A94F-8B446C1DBC4E}">
      <dgm:prSet phldrT="[Text]"/>
      <dgm:spPr/>
      <dgm:t>
        <a:bodyPr/>
        <a:lstStyle/>
        <a:p>
          <a:r>
            <a:rPr lang="en-US" dirty="0" smtClean="0"/>
            <a:t>Maintenance Testing</a:t>
          </a:r>
          <a:endParaRPr lang="en-US" dirty="0"/>
        </a:p>
      </dgm:t>
    </dgm:pt>
    <dgm:pt modelId="{334A0B49-F206-4455-8C21-63F7529EFDB2}" type="parTrans" cxnId="{39D8A1B9-57E0-40CE-BFB1-EE9082093B3E}">
      <dgm:prSet/>
      <dgm:spPr/>
      <dgm:t>
        <a:bodyPr/>
        <a:lstStyle/>
        <a:p>
          <a:endParaRPr lang="en-US"/>
        </a:p>
      </dgm:t>
    </dgm:pt>
    <dgm:pt modelId="{8F6BA745-F5C8-434A-889D-96619BF21BC7}" type="sibTrans" cxnId="{39D8A1B9-57E0-40CE-BFB1-EE9082093B3E}">
      <dgm:prSet/>
      <dgm:spPr/>
      <dgm:t>
        <a:bodyPr/>
        <a:lstStyle/>
        <a:p>
          <a:endParaRPr lang="en-US"/>
        </a:p>
      </dgm:t>
    </dgm:pt>
    <dgm:pt modelId="{DA171B84-6BBC-4C6E-BFF6-C44CEF091C67}" type="pres">
      <dgm:prSet presAssocID="{57D188CB-3E81-4E26-98BD-C4E472D7A73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AD98666-183D-4CD5-AF48-32FB39C3FE39}" type="pres">
      <dgm:prSet presAssocID="{5FA0E2FB-C2BD-4504-8039-F6ACE265AF62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7107B-C248-4FDF-B361-4C4D3A9BC959}" type="pres">
      <dgm:prSet presAssocID="{AB94156A-72DB-4F16-9F62-741095AFA11E}" presName="spacer" presStyleCnt="0"/>
      <dgm:spPr/>
    </dgm:pt>
    <dgm:pt modelId="{0C95AF09-B3BA-4AE3-9A02-C710C66E1FD0}" type="pres">
      <dgm:prSet presAssocID="{ABCC1F76-18A9-4728-8BDB-3DE011CC6F2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A7DFE5-604D-4DA5-9CB4-643F53FF12D8}" type="pres">
      <dgm:prSet presAssocID="{4F64E1ED-74D8-4363-A1B1-F4097895F32D}" presName="spacer" presStyleCnt="0"/>
      <dgm:spPr/>
    </dgm:pt>
    <dgm:pt modelId="{433798B5-4C62-4428-9534-E365E8E5AEED}" type="pres">
      <dgm:prSet presAssocID="{E0AFDE9F-D9CB-44CE-B94D-19384E9C4ACA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68B9F0-8DA6-4B0E-A64C-B31FB24931DF}" type="pres">
      <dgm:prSet presAssocID="{2DCD569F-2760-4608-BF0E-991B7E26108E}" presName="spacer" presStyleCnt="0"/>
      <dgm:spPr/>
    </dgm:pt>
    <dgm:pt modelId="{37C08B8A-3CFE-4E7D-B993-C2F094375F04}" type="pres">
      <dgm:prSet presAssocID="{FDB2A174-9299-429E-A94F-8B446C1DBC4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148D9F-0D0A-40C4-AC11-E788683EBA7A}" srcId="{57D188CB-3E81-4E26-98BD-C4E472D7A73E}" destId="{E0AFDE9F-D9CB-44CE-B94D-19384E9C4ACA}" srcOrd="2" destOrd="0" parTransId="{D43B06A2-C519-4159-A471-5F73CA3B02D4}" sibTransId="{2DCD569F-2760-4608-BF0E-991B7E26108E}"/>
    <dgm:cxn modelId="{39D8A1B9-57E0-40CE-BFB1-EE9082093B3E}" srcId="{57D188CB-3E81-4E26-98BD-C4E472D7A73E}" destId="{FDB2A174-9299-429E-A94F-8B446C1DBC4E}" srcOrd="3" destOrd="0" parTransId="{334A0B49-F206-4455-8C21-63F7529EFDB2}" sibTransId="{8F6BA745-F5C8-434A-889D-96619BF21BC7}"/>
    <dgm:cxn modelId="{DB9FC91A-0254-43BB-855D-A8A79411F15D}" type="presOf" srcId="{ABCC1F76-18A9-4728-8BDB-3DE011CC6F2A}" destId="{0C95AF09-B3BA-4AE3-9A02-C710C66E1FD0}" srcOrd="0" destOrd="0" presId="urn:microsoft.com/office/officeart/2005/8/layout/vList2"/>
    <dgm:cxn modelId="{648CCDF5-9051-43B1-8B62-BE96C4433414}" type="presOf" srcId="{57D188CB-3E81-4E26-98BD-C4E472D7A73E}" destId="{DA171B84-6BBC-4C6E-BFF6-C44CEF091C67}" srcOrd="0" destOrd="0" presId="urn:microsoft.com/office/officeart/2005/8/layout/vList2"/>
    <dgm:cxn modelId="{4842A0BA-E139-4634-9303-2019F145C2E4}" type="presOf" srcId="{5FA0E2FB-C2BD-4504-8039-F6ACE265AF62}" destId="{FAD98666-183D-4CD5-AF48-32FB39C3FE39}" srcOrd="0" destOrd="0" presId="urn:microsoft.com/office/officeart/2005/8/layout/vList2"/>
    <dgm:cxn modelId="{327B85D2-8E54-437F-BEB7-C5C4EE4A60C6}" type="presOf" srcId="{E0AFDE9F-D9CB-44CE-B94D-19384E9C4ACA}" destId="{433798B5-4C62-4428-9534-E365E8E5AEED}" srcOrd="0" destOrd="0" presId="urn:microsoft.com/office/officeart/2005/8/layout/vList2"/>
    <dgm:cxn modelId="{B1501611-01DD-4727-B0C8-C56C9E1EFAA1}" srcId="{57D188CB-3E81-4E26-98BD-C4E472D7A73E}" destId="{5FA0E2FB-C2BD-4504-8039-F6ACE265AF62}" srcOrd="0" destOrd="0" parTransId="{5B931D2E-9CF9-408F-8631-1699EDC85489}" sibTransId="{AB94156A-72DB-4F16-9F62-741095AFA11E}"/>
    <dgm:cxn modelId="{D5A92A79-494B-4BA5-A5B5-1A00A737E032}" type="presOf" srcId="{FDB2A174-9299-429E-A94F-8B446C1DBC4E}" destId="{37C08B8A-3CFE-4E7D-B993-C2F094375F04}" srcOrd="0" destOrd="0" presId="urn:microsoft.com/office/officeart/2005/8/layout/vList2"/>
    <dgm:cxn modelId="{3062CDBA-9AB8-41DE-B518-205E3972C25F}" srcId="{57D188CB-3E81-4E26-98BD-C4E472D7A73E}" destId="{ABCC1F76-18A9-4728-8BDB-3DE011CC6F2A}" srcOrd="1" destOrd="0" parTransId="{70942DD7-91CF-438A-9DEB-38AAB1FFD945}" sibTransId="{4F64E1ED-74D8-4363-A1B1-F4097895F32D}"/>
    <dgm:cxn modelId="{02B3C2F5-4CDF-480A-B9F7-69A0B3AFDAD4}" type="presParOf" srcId="{DA171B84-6BBC-4C6E-BFF6-C44CEF091C67}" destId="{FAD98666-183D-4CD5-AF48-32FB39C3FE39}" srcOrd="0" destOrd="0" presId="urn:microsoft.com/office/officeart/2005/8/layout/vList2"/>
    <dgm:cxn modelId="{F33573DE-9781-4FCB-8ADE-CAF6492CCD05}" type="presParOf" srcId="{DA171B84-6BBC-4C6E-BFF6-C44CEF091C67}" destId="{6607107B-C248-4FDF-B361-4C4D3A9BC959}" srcOrd="1" destOrd="0" presId="urn:microsoft.com/office/officeart/2005/8/layout/vList2"/>
    <dgm:cxn modelId="{68EBD927-53B2-4F15-822C-89585CA4FC14}" type="presParOf" srcId="{DA171B84-6BBC-4C6E-BFF6-C44CEF091C67}" destId="{0C95AF09-B3BA-4AE3-9A02-C710C66E1FD0}" srcOrd="2" destOrd="0" presId="urn:microsoft.com/office/officeart/2005/8/layout/vList2"/>
    <dgm:cxn modelId="{DCBC5F55-CDE9-4CCB-AFBE-0CAD7A79F9C3}" type="presParOf" srcId="{DA171B84-6BBC-4C6E-BFF6-C44CEF091C67}" destId="{8EA7DFE5-604D-4DA5-9CB4-643F53FF12D8}" srcOrd="3" destOrd="0" presId="urn:microsoft.com/office/officeart/2005/8/layout/vList2"/>
    <dgm:cxn modelId="{25E13AFE-73E4-4FE1-935A-C8DFEE1AC337}" type="presParOf" srcId="{DA171B84-6BBC-4C6E-BFF6-C44CEF091C67}" destId="{433798B5-4C62-4428-9534-E365E8E5AEED}" srcOrd="4" destOrd="0" presId="urn:microsoft.com/office/officeart/2005/8/layout/vList2"/>
    <dgm:cxn modelId="{7C7A3697-7E2E-42E5-92AE-252F410E5409}" type="presParOf" srcId="{DA171B84-6BBC-4C6E-BFF6-C44CEF091C67}" destId="{AC68B9F0-8DA6-4B0E-A64C-B31FB24931DF}" srcOrd="5" destOrd="0" presId="urn:microsoft.com/office/officeart/2005/8/layout/vList2"/>
    <dgm:cxn modelId="{2B601964-92CF-4530-A5C8-636E095DCA7C}" type="presParOf" srcId="{DA171B84-6BBC-4C6E-BFF6-C44CEF091C67}" destId="{37C08B8A-3CFE-4E7D-B993-C2F094375F0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7594B5-FA64-452F-88A0-57737E26FE8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D7D678-8FAD-449B-B8C3-362594F908EC}">
      <dgm:prSet phldrT="[Text]"/>
      <dgm:spPr/>
      <dgm:t>
        <a:bodyPr/>
        <a:lstStyle/>
        <a:p>
          <a:r>
            <a:rPr lang="en-US" dirty="0" smtClean="0"/>
            <a:t>Specification based Testing</a:t>
          </a:r>
          <a:endParaRPr lang="en-US" dirty="0"/>
        </a:p>
      </dgm:t>
    </dgm:pt>
    <dgm:pt modelId="{E46E1D50-106E-4299-9EB9-156357A66C82}" type="parTrans" cxnId="{D4535F90-84EA-4BB4-9D2A-B0EE3D38B6CA}">
      <dgm:prSet/>
      <dgm:spPr/>
      <dgm:t>
        <a:bodyPr/>
        <a:lstStyle/>
        <a:p>
          <a:endParaRPr lang="en-US"/>
        </a:p>
      </dgm:t>
    </dgm:pt>
    <dgm:pt modelId="{52275BAF-5C8F-409C-B8EE-E2ECEA15E1EB}" type="sibTrans" cxnId="{D4535F90-84EA-4BB4-9D2A-B0EE3D38B6CA}">
      <dgm:prSet/>
      <dgm:spPr/>
      <dgm:t>
        <a:bodyPr/>
        <a:lstStyle/>
        <a:p>
          <a:endParaRPr lang="en-US"/>
        </a:p>
      </dgm:t>
    </dgm:pt>
    <dgm:pt modelId="{BC2246A2-D7C8-4317-9D75-7E7F0B2A5134}">
      <dgm:prSet phldrT="[Text]"/>
      <dgm:spPr/>
      <dgm:t>
        <a:bodyPr/>
        <a:lstStyle/>
        <a:p>
          <a:r>
            <a:rPr lang="en-US" dirty="0" smtClean="0"/>
            <a:t>Equivalence Partitioning</a:t>
          </a:r>
          <a:endParaRPr lang="en-US" dirty="0"/>
        </a:p>
      </dgm:t>
    </dgm:pt>
    <dgm:pt modelId="{82E0A196-73A0-47F9-9FEA-E915D1268F9C}" type="parTrans" cxnId="{8C11B06F-430A-4286-B238-B742BE5C0F2F}">
      <dgm:prSet/>
      <dgm:spPr/>
      <dgm:t>
        <a:bodyPr/>
        <a:lstStyle/>
        <a:p>
          <a:endParaRPr lang="en-US"/>
        </a:p>
      </dgm:t>
    </dgm:pt>
    <dgm:pt modelId="{A4FD0211-1CB4-45CE-8E9D-FEEF0EA17959}" type="sibTrans" cxnId="{8C11B06F-430A-4286-B238-B742BE5C0F2F}">
      <dgm:prSet/>
      <dgm:spPr/>
      <dgm:t>
        <a:bodyPr/>
        <a:lstStyle/>
        <a:p>
          <a:endParaRPr lang="en-US"/>
        </a:p>
      </dgm:t>
    </dgm:pt>
    <dgm:pt modelId="{0E96075D-C7C8-4BB0-BF8B-AC20B15B14FD}">
      <dgm:prSet phldrT="[Text]"/>
      <dgm:spPr/>
      <dgm:t>
        <a:bodyPr/>
        <a:lstStyle/>
        <a:p>
          <a:r>
            <a:rPr lang="en-US" dirty="0" smtClean="0"/>
            <a:t>Boundary Value Analysis</a:t>
          </a:r>
          <a:endParaRPr lang="en-US" dirty="0"/>
        </a:p>
      </dgm:t>
    </dgm:pt>
    <dgm:pt modelId="{D09109BE-A0CC-468F-837F-55DEA0C379A6}" type="parTrans" cxnId="{3FB94FE4-ABFD-4E0E-B2B6-FC5C4957BA0B}">
      <dgm:prSet/>
      <dgm:spPr/>
      <dgm:t>
        <a:bodyPr/>
        <a:lstStyle/>
        <a:p>
          <a:endParaRPr lang="en-US"/>
        </a:p>
      </dgm:t>
    </dgm:pt>
    <dgm:pt modelId="{2F6428A0-FC85-4A6F-9D11-825B1E9825A3}" type="sibTrans" cxnId="{3FB94FE4-ABFD-4E0E-B2B6-FC5C4957BA0B}">
      <dgm:prSet/>
      <dgm:spPr/>
      <dgm:t>
        <a:bodyPr/>
        <a:lstStyle/>
        <a:p>
          <a:endParaRPr lang="en-US"/>
        </a:p>
      </dgm:t>
    </dgm:pt>
    <dgm:pt modelId="{B6A8AC16-A2C6-4681-B979-B37DED8072E5}">
      <dgm:prSet phldrT="[Text]"/>
      <dgm:spPr/>
      <dgm:t>
        <a:bodyPr/>
        <a:lstStyle/>
        <a:p>
          <a:r>
            <a:rPr lang="en-US" dirty="0" smtClean="0"/>
            <a:t>Experience based Testing</a:t>
          </a:r>
          <a:endParaRPr lang="en-US" dirty="0"/>
        </a:p>
      </dgm:t>
    </dgm:pt>
    <dgm:pt modelId="{DF9C019E-60DA-41A7-A913-4A8836A4573C}" type="parTrans" cxnId="{BB0A6170-BE5D-4258-A23C-131AD423CD8D}">
      <dgm:prSet/>
      <dgm:spPr/>
      <dgm:t>
        <a:bodyPr/>
        <a:lstStyle/>
        <a:p>
          <a:endParaRPr lang="en-US"/>
        </a:p>
      </dgm:t>
    </dgm:pt>
    <dgm:pt modelId="{9B91BCEB-ACB8-400D-9C34-3C763FBBAAE6}" type="sibTrans" cxnId="{BB0A6170-BE5D-4258-A23C-131AD423CD8D}">
      <dgm:prSet/>
      <dgm:spPr/>
      <dgm:t>
        <a:bodyPr/>
        <a:lstStyle/>
        <a:p>
          <a:endParaRPr lang="en-US"/>
        </a:p>
      </dgm:t>
    </dgm:pt>
    <dgm:pt modelId="{58558F67-F1FA-4A1C-ADCE-80CCCCE9182A}">
      <dgm:prSet phldrT="[Text]"/>
      <dgm:spPr/>
      <dgm:t>
        <a:bodyPr/>
        <a:lstStyle/>
        <a:p>
          <a:r>
            <a:rPr lang="en-US" dirty="0" smtClean="0"/>
            <a:t>Error Guessing</a:t>
          </a:r>
          <a:endParaRPr lang="en-US" dirty="0"/>
        </a:p>
      </dgm:t>
    </dgm:pt>
    <dgm:pt modelId="{C9CE8BA1-90BE-4D8C-8646-3BACCFFF4AD3}" type="parTrans" cxnId="{F6E93408-7795-47E0-8CBD-1771BCCA29F6}">
      <dgm:prSet/>
      <dgm:spPr/>
      <dgm:t>
        <a:bodyPr/>
        <a:lstStyle/>
        <a:p>
          <a:endParaRPr lang="en-US"/>
        </a:p>
      </dgm:t>
    </dgm:pt>
    <dgm:pt modelId="{37DBA790-3E42-4AA7-901B-19257D586D65}" type="sibTrans" cxnId="{F6E93408-7795-47E0-8CBD-1771BCCA29F6}">
      <dgm:prSet/>
      <dgm:spPr/>
      <dgm:t>
        <a:bodyPr/>
        <a:lstStyle/>
        <a:p>
          <a:endParaRPr lang="en-US"/>
        </a:p>
      </dgm:t>
    </dgm:pt>
    <dgm:pt modelId="{EAF7F60D-F257-4AC7-9CAC-ECD3E3B4ABD1}">
      <dgm:prSet phldrT="[Text]"/>
      <dgm:spPr/>
      <dgm:t>
        <a:bodyPr/>
        <a:lstStyle/>
        <a:p>
          <a:r>
            <a:rPr lang="en-US" dirty="0" smtClean="0"/>
            <a:t>Exploratory testing</a:t>
          </a:r>
          <a:endParaRPr lang="en-US" dirty="0"/>
        </a:p>
      </dgm:t>
    </dgm:pt>
    <dgm:pt modelId="{1B685F31-C389-4729-8D78-E8B6136BD53F}" type="parTrans" cxnId="{F03927D6-79F3-4FE3-B847-B5DADB04E4E1}">
      <dgm:prSet/>
      <dgm:spPr/>
      <dgm:t>
        <a:bodyPr/>
        <a:lstStyle/>
        <a:p>
          <a:endParaRPr lang="en-US"/>
        </a:p>
      </dgm:t>
    </dgm:pt>
    <dgm:pt modelId="{8F078690-C578-4F76-A0F1-5CCDAC644677}" type="sibTrans" cxnId="{F03927D6-79F3-4FE3-B847-B5DADB04E4E1}">
      <dgm:prSet/>
      <dgm:spPr/>
      <dgm:t>
        <a:bodyPr/>
        <a:lstStyle/>
        <a:p>
          <a:endParaRPr lang="en-US"/>
        </a:p>
      </dgm:t>
    </dgm:pt>
    <dgm:pt modelId="{FF38EB3B-9909-47D2-8933-9B0D02FAB2AA}">
      <dgm:prSet phldrT="[Text]"/>
      <dgm:spPr/>
      <dgm:t>
        <a:bodyPr/>
        <a:lstStyle/>
        <a:p>
          <a:r>
            <a:rPr lang="en-US" dirty="0" smtClean="0"/>
            <a:t>Structure based Testing</a:t>
          </a:r>
          <a:endParaRPr lang="en-US" dirty="0"/>
        </a:p>
      </dgm:t>
    </dgm:pt>
    <dgm:pt modelId="{DB3DCA58-608A-427C-8CEB-ED327058EF6F}" type="parTrans" cxnId="{CB78CD29-366E-4D2A-9F43-7588BBB25E33}">
      <dgm:prSet/>
      <dgm:spPr/>
      <dgm:t>
        <a:bodyPr/>
        <a:lstStyle/>
        <a:p>
          <a:endParaRPr lang="en-US"/>
        </a:p>
      </dgm:t>
    </dgm:pt>
    <dgm:pt modelId="{F02F7A41-83A1-4275-80A0-AFF9A1EACA95}" type="sibTrans" cxnId="{CB78CD29-366E-4D2A-9F43-7588BBB25E33}">
      <dgm:prSet/>
      <dgm:spPr/>
      <dgm:t>
        <a:bodyPr/>
        <a:lstStyle/>
        <a:p>
          <a:endParaRPr lang="en-US"/>
        </a:p>
      </dgm:t>
    </dgm:pt>
    <dgm:pt modelId="{1B5A25E8-FC73-480D-BD2E-F7DFCC3BF99D}">
      <dgm:prSet phldrT="[Text]"/>
      <dgm:spPr/>
      <dgm:t>
        <a:bodyPr/>
        <a:lstStyle/>
        <a:p>
          <a:r>
            <a:rPr lang="en-US" dirty="0" smtClean="0"/>
            <a:t>Statement Coverage</a:t>
          </a:r>
          <a:endParaRPr lang="en-US" dirty="0"/>
        </a:p>
      </dgm:t>
    </dgm:pt>
    <dgm:pt modelId="{1D71A8E9-462A-49CD-852C-7AD08AEC0DFC}" type="parTrans" cxnId="{2616C606-BF67-4D07-9E68-7131689DEC8B}">
      <dgm:prSet/>
      <dgm:spPr/>
      <dgm:t>
        <a:bodyPr/>
        <a:lstStyle/>
        <a:p>
          <a:endParaRPr lang="en-US"/>
        </a:p>
      </dgm:t>
    </dgm:pt>
    <dgm:pt modelId="{689182C2-1AA3-46F3-81AC-56226272ED22}" type="sibTrans" cxnId="{2616C606-BF67-4D07-9E68-7131689DEC8B}">
      <dgm:prSet/>
      <dgm:spPr/>
      <dgm:t>
        <a:bodyPr/>
        <a:lstStyle/>
        <a:p>
          <a:endParaRPr lang="en-US"/>
        </a:p>
      </dgm:t>
    </dgm:pt>
    <dgm:pt modelId="{B3D22B96-3F9B-4751-891C-9BB9E5C461FE}">
      <dgm:prSet phldrT="[Text]"/>
      <dgm:spPr/>
      <dgm:t>
        <a:bodyPr/>
        <a:lstStyle/>
        <a:p>
          <a:r>
            <a:rPr lang="en-US" dirty="0" smtClean="0"/>
            <a:t>Branch Coverage</a:t>
          </a:r>
          <a:endParaRPr lang="en-US" dirty="0"/>
        </a:p>
      </dgm:t>
    </dgm:pt>
    <dgm:pt modelId="{6FAD1D99-CF91-4682-8B86-DF2479CBBACE}" type="parTrans" cxnId="{2393052B-2E3C-4826-8BB6-0C0E0AE75B03}">
      <dgm:prSet/>
      <dgm:spPr/>
      <dgm:t>
        <a:bodyPr/>
        <a:lstStyle/>
        <a:p>
          <a:endParaRPr lang="en-US"/>
        </a:p>
      </dgm:t>
    </dgm:pt>
    <dgm:pt modelId="{60ABD0D6-7E33-458E-B5D5-6B13A7D51784}" type="sibTrans" cxnId="{2393052B-2E3C-4826-8BB6-0C0E0AE75B03}">
      <dgm:prSet/>
      <dgm:spPr/>
      <dgm:t>
        <a:bodyPr/>
        <a:lstStyle/>
        <a:p>
          <a:endParaRPr lang="en-US"/>
        </a:p>
      </dgm:t>
    </dgm:pt>
    <dgm:pt modelId="{978E3D20-1CA6-47CC-B86E-9D90247B0265}">
      <dgm:prSet phldrT="[Text]"/>
      <dgm:spPr/>
      <dgm:t>
        <a:bodyPr/>
        <a:lstStyle/>
        <a:p>
          <a:r>
            <a:rPr lang="en-US" dirty="0" smtClean="0"/>
            <a:t>Decision Table</a:t>
          </a:r>
          <a:endParaRPr lang="en-US" dirty="0"/>
        </a:p>
      </dgm:t>
    </dgm:pt>
    <dgm:pt modelId="{FEB9DF30-7B97-400E-BD38-FC87CBFD97A6}" type="parTrans" cxnId="{97379959-C1B5-4B74-B81B-3517BB60F46B}">
      <dgm:prSet/>
      <dgm:spPr/>
      <dgm:t>
        <a:bodyPr/>
        <a:lstStyle/>
        <a:p>
          <a:endParaRPr lang="en-US"/>
        </a:p>
      </dgm:t>
    </dgm:pt>
    <dgm:pt modelId="{F1E7AFD5-FD6D-41EF-8D9B-421C0E63E626}" type="sibTrans" cxnId="{97379959-C1B5-4B74-B81B-3517BB60F46B}">
      <dgm:prSet/>
      <dgm:spPr/>
      <dgm:t>
        <a:bodyPr/>
        <a:lstStyle/>
        <a:p>
          <a:endParaRPr lang="en-US"/>
        </a:p>
      </dgm:t>
    </dgm:pt>
    <dgm:pt modelId="{C832502D-1EE8-4B26-AEF7-677E18DAB326}">
      <dgm:prSet phldrT="[Text]"/>
      <dgm:spPr/>
      <dgm:t>
        <a:bodyPr/>
        <a:lstStyle/>
        <a:p>
          <a:r>
            <a:rPr lang="en-US" dirty="0" smtClean="0"/>
            <a:t>State Transition</a:t>
          </a:r>
          <a:endParaRPr lang="en-US" dirty="0"/>
        </a:p>
      </dgm:t>
    </dgm:pt>
    <dgm:pt modelId="{AE24BAC7-DF92-4204-A564-98E3EBD63ED3}" type="parTrans" cxnId="{D974CE53-1329-4959-B6ED-BC4F1B79D6F1}">
      <dgm:prSet/>
      <dgm:spPr/>
      <dgm:t>
        <a:bodyPr/>
        <a:lstStyle/>
        <a:p>
          <a:endParaRPr lang="en-US"/>
        </a:p>
      </dgm:t>
    </dgm:pt>
    <dgm:pt modelId="{0D2994A8-620C-4840-89AA-CC0C568BA251}" type="sibTrans" cxnId="{D974CE53-1329-4959-B6ED-BC4F1B79D6F1}">
      <dgm:prSet/>
      <dgm:spPr/>
      <dgm:t>
        <a:bodyPr/>
        <a:lstStyle/>
        <a:p>
          <a:endParaRPr lang="en-US"/>
        </a:p>
      </dgm:t>
    </dgm:pt>
    <dgm:pt modelId="{663205CD-5BA8-4CAF-B09F-DB1A65B80F07}">
      <dgm:prSet phldrT="[Text]"/>
      <dgm:spPr/>
      <dgm:t>
        <a:bodyPr/>
        <a:lstStyle/>
        <a:p>
          <a:r>
            <a:rPr lang="en-US" dirty="0" smtClean="0"/>
            <a:t>Use case testing</a:t>
          </a:r>
          <a:endParaRPr lang="en-US" dirty="0"/>
        </a:p>
      </dgm:t>
    </dgm:pt>
    <dgm:pt modelId="{67FFD3B9-201E-470A-A49A-2034FFD03141}" type="parTrans" cxnId="{CB522662-EDA4-4657-81ED-6889452A0EAD}">
      <dgm:prSet/>
      <dgm:spPr/>
      <dgm:t>
        <a:bodyPr/>
        <a:lstStyle/>
        <a:p>
          <a:endParaRPr lang="en-US"/>
        </a:p>
      </dgm:t>
    </dgm:pt>
    <dgm:pt modelId="{B44F844F-80BA-4522-A649-6F2662B99A8A}" type="sibTrans" cxnId="{CB522662-EDA4-4657-81ED-6889452A0EAD}">
      <dgm:prSet/>
      <dgm:spPr/>
      <dgm:t>
        <a:bodyPr/>
        <a:lstStyle/>
        <a:p>
          <a:endParaRPr lang="en-US"/>
        </a:p>
      </dgm:t>
    </dgm:pt>
    <dgm:pt modelId="{26291162-E3CF-4A02-9915-C4838724D2D1}">
      <dgm:prSet phldrT="[Text]"/>
      <dgm:spPr/>
      <dgm:t>
        <a:bodyPr/>
        <a:lstStyle/>
        <a:p>
          <a:r>
            <a:rPr lang="en-US" dirty="0" smtClean="0"/>
            <a:t>Condition Coverage</a:t>
          </a:r>
          <a:endParaRPr lang="en-US" dirty="0"/>
        </a:p>
      </dgm:t>
    </dgm:pt>
    <dgm:pt modelId="{76680A6C-D4F0-4D7F-BDAB-8FF7127314A5}" type="parTrans" cxnId="{B5AA2311-E5B6-4F3E-81F8-D93481E876A2}">
      <dgm:prSet/>
      <dgm:spPr/>
      <dgm:t>
        <a:bodyPr/>
        <a:lstStyle/>
        <a:p>
          <a:endParaRPr lang="en-US"/>
        </a:p>
      </dgm:t>
    </dgm:pt>
    <dgm:pt modelId="{07BE8551-E019-4AD7-9426-560E07DEBC4B}" type="sibTrans" cxnId="{B5AA2311-E5B6-4F3E-81F8-D93481E876A2}">
      <dgm:prSet/>
      <dgm:spPr/>
      <dgm:t>
        <a:bodyPr/>
        <a:lstStyle/>
        <a:p>
          <a:endParaRPr lang="en-US"/>
        </a:p>
      </dgm:t>
    </dgm:pt>
    <dgm:pt modelId="{B5A56455-690B-4CAE-A1DB-1CDE0E9CE304}">
      <dgm:prSet phldrT="[Text]"/>
      <dgm:spPr/>
      <dgm:t>
        <a:bodyPr/>
        <a:lstStyle/>
        <a:p>
          <a:r>
            <a:rPr lang="en-US" dirty="0" smtClean="0"/>
            <a:t>Path Coverage</a:t>
          </a:r>
          <a:endParaRPr lang="en-US" dirty="0"/>
        </a:p>
      </dgm:t>
    </dgm:pt>
    <dgm:pt modelId="{2DEFF545-9A2D-4236-B9F4-F82EDD14121D}" type="parTrans" cxnId="{FC198ED8-3AE1-4246-94F7-8DEB2A1A3DA0}">
      <dgm:prSet/>
      <dgm:spPr/>
      <dgm:t>
        <a:bodyPr/>
        <a:lstStyle/>
        <a:p>
          <a:endParaRPr lang="en-US"/>
        </a:p>
      </dgm:t>
    </dgm:pt>
    <dgm:pt modelId="{AEF71B3B-6F5E-4FA4-BFF8-48ED9C5478D6}" type="sibTrans" cxnId="{FC198ED8-3AE1-4246-94F7-8DEB2A1A3DA0}">
      <dgm:prSet/>
      <dgm:spPr/>
      <dgm:t>
        <a:bodyPr/>
        <a:lstStyle/>
        <a:p>
          <a:endParaRPr lang="en-US"/>
        </a:p>
      </dgm:t>
    </dgm:pt>
    <dgm:pt modelId="{4A189DBF-FCA0-44E3-BADC-ABB9D37AF6D6}">
      <dgm:prSet phldrT="[Text]"/>
      <dgm:spPr/>
      <dgm:t>
        <a:bodyPr/>
        <a:lstStyle/>
        <a:p>
          <a:r>
            <a:rPr lang="en-US" dirty="0" smtClean="0"/>
            <a:t>Functional Coverage</a:t>
          </a:r>
          <a:endParaRPr lang="en-US" dirty="0"/>
        </a:p>
      </dgm:t>
    </dgm:pt>
    <dgm:pt modelId="{5D5FFBF3-A7EB-4AB6-AF11-56C30E988F21}" type="parTrans" cxnId="{0F007CB3-2B50-4979-A9FC-8FDABF2ABA39}">
      <dgm:prSet/>
      <dgm:spPr/>
      <dgm:t>
        <a:bodyPr/>
        <a:lstStyle/>
        <a:p>
          <a:endParaRPr lang="en-US"/>
        </a:p>
      </dgm:t>
    </dgm:pt>
    <dgm:pt modelId="{C366DEAD-9C16-4EA7-B3EF-088CFD26BB1E}" type="sibTrans" cxnId="{0F007CB3-2B50-4979-A9FC-8FDABF2ABA39}">
      <dgm:prSet/>
      <dgm:spPr/>
      <dgm:t>
        <a:bodyPr/>
        <a:lstStyle/>
        <a:p>
          <a:endParaRPr lang="en-US"/>
        </a:p>
      </dgm:t>
    </dgm:pt>
    <dgm:pt modelId="{FC778F9F-9918-40F8-B9D2-370E8AEA44DE}" type="pres">
      <dgm:prSet presAssocID="{947594B5-FA64-452F-88A0-57737E26FE8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16F0F6-22F4-4571-94CF-837E5BE3167B}" type="pres">
      <dgm:prSet presAssocID="{10D7D678-8FAD-449B-B8C3-362594F908EC}" presName="composite" presStyleCnt="0"/>
      <dgm:spPr/>
    </dgm:pt>
    <dgm:pt modelId="{7AC8F4BD-2917-45AC-9A7D-B38D1CEAD7BB}" type="pres">
      <dgm:prSet presAssocID="{10D7D678-8FAD-449B-B8C3-362594F908E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A5FD0-DE5B-4545-941F-B469EE8C072A}" type="pres">
      <dgm:prSet presAssocID="{10D7D678-8FAD-449B-B8C3-362594F908EC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F7D823-F78B-4496-92AE-92E0B2A76049}" type="pres">
      <dgm:prSet presAssocID="{52275BAF-5C8F-409C-B8EE-E2ECEA15E1EB}" presName="space" presStyleCnt="0"/>
      <dgm:spPr/>
    </dgm:pt>
    <dgm:pt modelId="{A5FA0501-940E-46E4-9FF3-97C0BEFF1602}" type="pres">
      <dgm:prSet presAssocID="{B6A8AC16-A2C6-4681-B979-B37DED8072E5}" presName="composite" presStyleCnt="0"/>
      <dgm:spPr/>
    </dgm:pt>
    <dgm:pt modelId="{ABFBBA93-5C9E-43ED-87F4-0AF939B7EBB1}" type="pres">
      <dgm:prSet presAssocID="{B6A8AC16-A2C6-4681-B979-B37DED8072E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70F9FD-0D19-49C7-BD9E-6B06AE98A9C3}" type="pres">
      <dgm:prSet presAssocID="{B6A8AC16-A2C6-4681-B979-B37DED8072E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672F9-3826-4725-A32C-66DB95F6A096}" type="pres">
      <dgm:prSet presAssocID="{9B91BCEB-ACB8-400D-9C34-3C763FBBAAE6}" presName="space" presStyleCnt="0"/>
      <dgm:spPr/>
    </dgm:pt>
    <dgm:pt modelId="{CA0518E0-2F9C-4AF9-9CE3-9F7587E21B5D}" type="pres">
      <dgm:prSet presAssocID="{FF38EB3B-9909-47D2-8933-9B0D02FAB2AA}" presName="composite" presStyleCnt="0"/>
      <dgm:spPr/>
    </dgm:pt>
    <dgm:pt modelId="{57B3DC08-8086-4218-B72A-F7511AAE6DF9}" type="pres">
      <dgm:prSet presAssocID="{FF38EB3B-9909-47D2-8933-9B0D02FAB2A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F21AA2-9EE8-4BE8-A091-D525260CB014}" type="pres">
      <dgm:prSet presAssocID="{FF38EB3B-9909-47D2-8933-9B0D02FAB2AA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A86F73-16F4-4267-9125-CA158C17348F}" type="presOf" srcId="{B3D22B96-3F9B-4751-891C-9BB9E5C461FE}" destId="{57F21AA2-9EE8-4BE8-A091-D525260CB014}" srcOrd="0" destOrd="1" presId="urn:microsoft.com/office/officeart/2005/8/layout/hList1"/>
    <dgm:cxn modelId="{AFFE5EF3-C347-4473-82C7-D03B58171F67}" type="presOf" srcId="{0E96075D-C7C8-4BB0-BF8B-AC20B15B14FD}" destId="{9DCA5FD0-DE5B-4545-941F-B469EE8C072A}" srcOrd="0" destOrd="1" presId="urn:microsoft.com/office/officeart/2005/8/layout/hList1"/>
    <dgm:cxn modelId="{34F87AE4-24F0-44C8-AF54-ED3827B53368}" type="presOf" srcId="{BC2246A2-D7C8-4317-9D75-7E7F0B2A5134}" destId="{9DCA5FD0-DE5B-4545-941F-B469EE8C072A}" srcOrd="0" destOrd="0" presId="urn:microsoft.com/office/officeart/2005/8/layout/hList1"/>
    <dgm:cxn modelId="{41A18838-57E2-4E30-99E4-E50DD20BC197}" type="presOf" srcId="{4A189DBF-FCA0-44E3-BADC-ABB9D37AF6D6}" destId="{57F21AA2-9EE8-4BE8-A091-D525260CB014}" srcOrd="0" destOrd="4" presId="urn:microsoft.com/office/officeart/2005/8/layout/hList1"/>
    <dgm:cxn modelId="{5886795A-2A3D-4349-B0F5-DEF8DBD7B5E9}" type="presOf" srcId="{C832502D-1EE8-4B26-AEF7-677E18DAB326}" destId="{9DCA5FD0-DE5B-4545-941F-B469EE8C072A}" srcOrd="0" destOrd="3" presId="urn:microsoft.com/office/officeart/2005/8/layout/hList1"/>
    <dgm:cxn modelId="{F03927D6-79F3-4FE3-B847-B5DADB04E4E1}" srcId="{B6A8AC16-A2C6-4681-B979-B37DED8072E5}" destId="{EAF7F60D-F257-4AC7-9CAC-ECD3E3B4ABD1}" srcOrd="1" destOrd="0" parTransId="{1B685F31-C389-4729-8D78-E8B6136BD53F}" sibTransId="{8F078690-C578-4F76-A0F1-5CCDAC644677}"/>
    <dgm:cxn modelId="{D974CE53-1329-4959-B6ED-BC4F1B79D6F1}" srcId="{10D7D678-8FAD-449B-B8C3-362594F908EC}" destId="{C832502D-1EE8-4B26-AEF7-677E18DAB326}" srcOrd="3" destOrd="0" parTransId="{AE24BAC7-DF92-4204-A564-98E3EBD63ED3}" sibTransId="{0D2994A8-620C-4840-89AA-CC0C568BA251}"/>
    <dgm:cxn modelId="{E7B7937D-D78A-4E25-AEA2-45EC3981ECAB}" type="presOf" srcId="{663205CD-5BA8-4CAF-B09F-DB1A65B80F07}" destId="{9DCA5FD0-DE5B-4545-941F-B469EE8C072A}" srcOrd="0" destOrd="4" presId="urn:microsoft.com/office/officeart/2005/8/layout/hList1"/>
    <dgm:cxn modelId="{8CE88C13-E7AF-4826-98D6-AD2B229FBD28}" type="presOf" srcId="{10D7D678-8FAD-449B-B8C3-362594F908EC}" destId="{7AC8F4BD-2917-45AC-9A7D-B38D1CEAD7BB}" srcOrd="0" destOrd="0" presId="urn:microsoft.com/office/officeart/2005/8/layout/hList1"/>
    <dgm:cxn modelId="{8C11B06F-430A-4286-B238-B742BE5C0F2F}" srcId="{10D7D678-8FAD-449B-B8C3-362594F908EC}" destId="{BC2246A2-D7C8-4317-9D75-7E7F0B2A5134}" srcOrd="0" destOrd="0" parTransId="{82E0A196-73A0-47F9-9FEA-E915D1268F9C}" sibTransId="{A4FD0211-1CB4-45CE-8E9D-FEEF0EA17959}"/>
    <dgm:cxn modelId="{D4535F90-84EA-4BB4-9D2A-B0EE3D38B6CA}" srcId="{947594B5-FA64-452F-88A0-57737E26FE80}" destId="{10D7D678-8FAD-449B-B8C3-362594F908EC}" srcOrd="0" destOrd="0" parTransId="{E46E1D50-106E-4299-9EB9-156357A66C82}" sibTransId="{52275BAF-5C8F-409C-B8EE-E2ECEA15E1EB}"/>
    <dgm:cxn modelId="{3B084CC1-5D14-495C-876E-E5CA270F2417}" type="presOf" srcId="{978E3D20-1CA6-47CC-B86E-9D90247B0265}" destId="{9DCA5FD0-DE5B-4545-941F-B469EE8C072A}" srcOrd="0" destOrd="2" presId="urn:microsoft.com/office/officeart/2005/8/layout/hList1"/>
    <dgm:cxn modelId="{196AF857-6B88-49B6-9A23-11E65452D647}" type="presOf" srcId="{1B5A25E8-FC73-480D-BD2E-F7DFCC3BF99D}" destId="{57F21AA2-9EE8-4BE8-A091-D525260CB014}" srcOrd="0" destOrd="0" presId="urn:microsoft.com/office/officeart/2005/8/layout/hList1"/>
    <dgm:cxn modelId="{3FB94FE4-ABFD-4E0E-B2B6-FC5C4957BA0B}" srcId="{10D7D678-8FAD-449B-B8C3-362594F908EC}" destId="{0E96075D-C7C8-4BB0-BF8B-AC20B15B14FD}" srcOrd="1" destOrd="0" parTransId="{D09109BE-A0CC-468F-837F-55DEA0C379A6}" sibTransId="{2F6428A0-FC85-4A6F-9D11-825B1E9825A3}"/>
    <dgm:cxn modelId="{C3813714-4C57-48B9-A1A6-A7FEFE6D9E9F}" type="presOf" srcId="{FF38EB3B-9909-47D2-8933-9B0D02FAB2AA}" destId="{57B3DC08-8086-4218-B72A-F7511AAE6DF9}" srcOrd="0" destOrd="0" presId="urn:microsoft.com/office/officeart/2005/8/layout/hList1"/>
    <dgm:cxn modelId="{0C55F760-9F07-43D0-8F0A-EC530470B7DC}" type="presOf" srcId="{58558F67-F1FA-4A1C-ADCE-80CCCCE9182A}" destId="{C570F9FD-0D19-49C7-BD9E-6B06AE98A9C3}" srcOrd="0" destOrd="0" presId="urn:microsoft.com/office/officeart/2005/8/layout/hList1"/>
    <dgm:cxn modelId="{F6E93408-7795-47E0-8CBD-1771BCCA29F6}" srcId="{B6A8AC16-A2C6-4681-B979-B37DED8072E5}" destId="{58558F67-F1FA-4A1C-ADCE-80CCCCE9182A}" srcOrd="0" destOrd="0" parTransId="{C9CE8BA1-90BE-4D8C-8646-3BACCFFF4AD3}" sibTransId="{37DBA790-3E42-4AA7-901B-19257D586D65}"/>
    <dgm:cxn modelId="{2393052B-2E3C-4826-8BB6-0C0E0AE75B03}" srcId="{FF38EB3B-9909-47D2-8933-9B0D02FAB2AA}" destId="{B3D22B96-3F9B-4751-891C-9BB9E5C461FE}" srcOrd="1" destOrd="0" parTransId="{6FAD1D99-CF91-4682-8B86-DF2479CBBACE}" sibTransId="{60ABD0D6-7E33-458E-B5D5-6B13A7D51784}"/>
    <dgm:cxn modelId="{B5AA2311-E5B6-4F3E-81F8-D93481E876A2}" srcId="{FF38EB3B-9909-47D2-8933-9B0D02FAB2AA}" destId="{26291162-E3CF-4A02-9915-C4838724D2D1}" srcOrd="2" destOrd="0" parTransId="{76680A6C-D4F0-4D7F-BDAB-8FF7127314A5}" sibTransId="{07BE8551-E019-4AD7-9426-560E07DEBC4B}"/>
    <dgm:cxn modelId="{BB0A6170-BE5D-4258-A23C-131AD423CD8D}" srcId="{947594B5-FA64-452F-88A0-57737E26FE80}" destId="{B6A8AC16-A2C6-4681-B979-B37DED8072E5}" srcOrd="1" destOrd="0" parTransId="{DF9C019E-60DA-41A7-A913-4A8836A4573C}" sibTransId="{9B91BCEB-ACB8-400D-9C34-3C763FBBAAE6}"/>
    <dgm:cxn modelId="{5025D839-8991-419B-94B0-84899C490A0D}" type="presOf" srcId="{EAF7F60D-F257-4AC7-9CAC-ECD3E3B4ABD1}" destId="{C570F9FD-0D19-49C7-BD9E-6B06AE98A9C3}" srcOrd="0" destOrd="1" presId="urn:microsoft.com/office/officeart/2005/8/layout/hList1"/>
    <dgm:cxn modelId="{3FAB7BF0-D920-49FC-B14B-4A22AE5EAA8E}" type="presOf" srcId="{B5A56455-690B-4CAE-A1DB-1CDE0E9CE304}" destId="{57F21AA2-9EE8-4BE8-A091-D525260CB014}" srcOrd="0" destOrd="3" presId="urn:microsoft.com/office/officeart/2005/8/layout/hList1"/>
    <dgm:cxn modelId="{97379959-C1B5-4B74-B81B-3517BB60F46B}" srcId="{10D7D678-8FAD-449B-B8C3-362594F908EC}" destId="{978E3D20-1CA6-47CC-B86E-9D90247B0265}" srcOrd="2" destOrd="0" parTransId="{FEB9DF30-7B97-400E-BD38-FC87CBFD97A6}" sibTransId="{F1E7AFD5-FD6D-41EF-8D9B-421C0E63E626}"/>
    <dgm:cxn modelId="{CB78CD29-366E-4D2A-9F43-7588BBB25E33}" srcId="{947594B5-FA64-452F-88A0-57737E26FE80}" destId="{FF38EB3B-9909-47D2-8933-9B0D02FAB2AA}" srcOrd="2" destOrd="0" parTransId="{DB3DCA58-608A-427C-8CEB-ED327058EF6F}" sibTransId="{F02F7A41-83A1-4275-80A0-AFF9A1EACA95}"/>
    <dgm:cxn modelId="{0DFE86E1-9FC6-42AB-A2DE-BC0D1D31A35C}" type="presOf" srcId="{B6A8AC16-A2C6-4681-B979-B37DED8072E5}" destId="{ABFBBA93-5C9E-43ED-87F4-0AF939B7EBB1}" srcOrd="0" destOrd="0" presId="urn:microsoft.com/office/officeart/2005/8/layout/hList1"/>
    <dgm:cxn modelId="{CB522662-EDA4-4657-81ED-6889452A0EAD}" srcId="{10D7D678-8FAD-449B-B8C3-362594F908EC}" destId="{663205CD-5BA8-4CAF-B09F-DB1A65B80F07}" srcOrd="4" destOrd="0" parTransId="{67FFD3B9-201E-470A-A49A-2034FFD03141}" sibTransId="{B44F844F-80BA-4522-A649-6F2662B99A8A}"/>
    <dgm:cxn modelId="{2BC69470-0C3A-4FB7-B471-53D06F49C4A6}" type="presOf" srcId="{26291162-E3CF-4A02-9915-C4838724D2D1}" destId="{57F21AA2-9EE8-4BE8-A091-D525260CB014}" srcOrd="0" destOrd="2" presId="urn:microsoft.com/office/officeart/2005/8/layout/hList1"/>
    <dgm:cxn modelId="{A90FC421-27D0-4DF8-BAB1-64493C56F6D4}" type="presOf" srcId="{947594B5-FA64-452F-88A0-57737E26FE80}" destId="{FC778F9F-9918-40F8-B9D2-370E8AEA44DE}" srcOrd="0" destOrd="0" presId="urn:microsoft.com/office/officeart/2005/8/layout/hList1"/>
    <dgm:cxn modelId="{0F007CB3-2B50-4979-A9FC-8FDABF2ABA39}" srcId="{FF38EB3B-9909-47D2-8933-9B0D02FAB2AA}" destId="{4A189DBF-FCA0-44E3-BADC-ABB9D37AF6D6}" srcOrd="4" destOrd="0" parTransId="{5D5FFBF3-A7EB-4AB6-AF11-56C30E988F21}" sibTransId="{C366DEAD-9C16-4EA7-B3EF-088CFD26BB1E}"/>
    <dgm:cxn modelId="{FC198ED8-3AE1-4246-94F7-8DEB2A1A3DA0}" srcId="{FF38EB3B-9909-47D2-8933-9B0D02FAB2AA}" destId="{B5A56455-690B-4CAE-A1DB-1CDE0E9CE304}" srcOrd="3" destOrd="0" parTransId="{2DEFF545-9A2D-4236-B9F4-F82EDD14121D}" sibTransId="{AEF71B3B-6F5E-4FA4-BFF8-48ED9C5478D6}"/>
    <dgm:cxn modelId="{2616C606-BF67-4D07-9E68-7131689DEC8B}" srcId="{FF38EB3B-9909-47D2-8933-9B0D02FAB2AA}" destId="{1B5A25E8-FC73-480D-BD2E-F7DFCC3BF99D}" srcOrd="0" destOrd="0" parTransId="{1D71A8E9-462A-49CD-852C-7AD08AEC0DFC}" sibTransId="{689182C2-1AA3-46F3-81AC-56226272ED22}"/>
    <dgm:cxn modelId="{81298BED-4AF0-4487-934C-04B9760FA49C}" type="presParOf" srcId="{FC778F9F-9918-40F8-B9D2-370E8AEA44DE}" destId="{8816F0F6-22F4-4571-94CF-837E5BE3167B}" srcOrd="0" destOrd="0" presId="urn:microsoft.com/office/officeart/2005/8/layout/hList1"/>
    <dgm:cxn modelId="{98CD4143-F3C1-4BD8-A98B-F13BB3941E85}" type="presParOf" srcId="{8816F0F6-22F4-4571-94CF-837E5BE3167B}" destId="{7AC8F4BD-2917-45AC-9A7D-B38D1CEAD7BB}" srcOrd="0" destOrd="0" presId="urn:microsoft.com/office/officeart/2005/8/layout/hList1"/>
    <dgm:cxn modelId="{E0E09A6A-BC9A-471A-9534-CCF116764BEC}" type="presParOf" srcId="{8816F0F6-22F4-4571-94CF-837E5BE3167B}" destId="{9DCA5FD0-DE5B-4545-941F-B469EE8C072A}" srcOrd="1" destOrd="0" presId="urn:microsoft.com/office/officeart/2005/8/layout/hList1"/>
    <dgm:cxn modelId="{E457A5ED-E7AD-4CEE-B2CF-EFF3A51BD76C}" type="presParOf" srcId="{FC778F9F-9918-40F8-B9D2-370E8AEA44DE}" destId="{98F7D823-F78B-4496-92AE-92E0B2A76049}" srcOrd="1" destOrd="0" presId="urn:microsoft.com/office/officeart/2005/8/layout/hList1"/>
    <dgm:cxn modelId="{D4C20BB8-D5FC-4FEF-BCF6-7B2D9E503F2A}" type="presParOf" srcId="{FC778F9F-9918-40F8-B9D2-370E8AEA44DE}" destId="{A5FA0501-940E-46E4-9FF3-97C0BEFF1602}" srcOrd="2" destOrd="0" presId="urn:microsoft.com/office/officeart/2005/8/layout/hList1"/>
    <dgm:cxn modelId="{6BCB0215-9B16-44BF-8633-33DEC38F2414}" type="presParOf" srcId="{A5FA0501-940E-46E4-9FF3-97C0BEFF1602}" destId="{ABFBBA93-5C9E-43ED-87F4-0AF939B7EBB1}" srcOrd="0" destOrd="0" presId="urn:microsoft.com/office/officeart/2005/8/layout/hList1"/>
    <dgm:cxn modelId="{25E9795D-E826-4007-AE81-7FFA1C01C8DE}" type="presParOf" srcId="{A5FA0501-940E-46E4-9FF3-97C0BEFF1602}" destId="{C570F9FD-0D19-49C7-BD9E-6B06AE98A9C3}" srcOrd="1" destOrd="0" presId="urn:microsoft.com/office/officeart/2005/8/layout/hList1"/>
    <dgm:cxn modelId="{33BF5234-AA06-4364-9023-18CA02CB6D02}" type="presParOf" srcId="{FC778F9F-9918-40F8-B9D2-370E8AEA44DE}" destId="{59E672F9-3826-4725-A32C-66DB95F6A096}" srcOrd="3" destOrd="0" presId="urn:microsoft.com/office/officeart/2005/8/layout/hList1"/>
    <dgm:cxn modelId="{156A980E-FCA5-4CE7-B190-18AB4006C96E}" type="presParOf" srcId="{FC778F9F-9918-40F8-B9D2-370E8AEA44DE}" destId="{CA0518E0-2F9C-4AF9-9CE3-9F7587E21B5D}" srcOrd="4" destOrd="0" presId="urn:microsoft.com/office/officeart/2005/8/layout/hList1"/>
    <dgm:cxn modelId="{074E53CC-076B-4AF3-88EA-323E54836294}" type="presParOf" srcId="{CA0518E0-2F9C-4AF9-9CE3-9F7587E21B5D}" destId="{57B3DC08-8086-4218-B72A-F7511AAE6DF9}" srcOrd="0" destOrd="0" presId="urn:microsoft.com/office/officeart/2005/8/layout/hList1"/>
    <dgm:cxn modelId="{7F035EF2-8375-4D33-B42C-40E8AB704201}" type="presParOf" srcId="{CA0518E0-2F9C-4AF9-9CE3-9F7587E21B5D}" destId="{57F21AA2-9EE8-4BE8-A091-D525260CB01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136F1-86E4-47AA-83E1-6ACBA7C8DDAA}">
      <dsp:nvSpPr>
        <dsp:cNvPr id="0" name=""/>
        <dsp:cNvSpPr/>
      </dsp:nvSpPr>
      <dsp:spPr>
        <a:xfrm>
          <a:off x="0" y="10739"/>
          <a:ext cx="7239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1. Testing </a:t>
          </a:r>
          <a:r>
            <a:rPr lang="en-US" sz="3600" kern="1200" dirty="0" smtClean="0"/>
            <a:t>Fundamentals</a:t>
          </a:r>
          <a:endParaRPr lang="en-US" sz="3600" kern="1200" dirty="0"/>
        </a:p>
      </dsp:txBody>
      <dsp:txXfrm>
        <a:off x="41123" y="51862"/>
        <a:ext cx="7156754" cy="760154"/>
      </dsp:txXfrm>
    </dsp:sp>
    <dsp:sp modelId="{DA92805C-0C04-423C-BF0A-AC86D96CF659}">
      <dsp:nvSpPr>
        <dsp:cNvPr id="0" name=""/>
        <dsp:cNvSpPr/>
      </dsp:nvSpPr>
      <dsp:spPr>
        <a:xfrm>
          <a:off x="0" y="956820"/>
          <a:ext cx="7239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2. Software </a:t>
          </a:r>
          <a:r>
            <a:rPr lang="en-US" sz="3600" kern="1200" dirty="0" smtClean="0"/>
            <a:t>Testing Lifecycle</a:t>
          </a:r>
          <a:endParaRPr lang="en-US" sz="3600" kern="1200" dirty="0"/>
        </a:p>
      </dsp:txBody>
      <dsp:txXfrm>
        <a:off x="41123" y="997943"/>
        <a:ext cx="7156754" cy="760154"/>
      </dsp:txXfrm>
    </dsp:sp>
    <dsp:sp modelId="{4737A527-84B3-42F9-BD79-DADC027D596C}">
      <dsp:nvSpPr>
        <dsp:cNvPr id="0" name=""/>
        <dsp:cNvSpPr/>
      </dsp:nvSpPr>
      <dsp:spPr>
        <a:xfrm>
          <a:off x="0" y="1902900"/>
          <a:ext cx="7239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3. Testing </a:t>
          </a:r>
          <a:r>
            <a:rPr lang="en-US" sz="3600" kern="1200" dirty="0" smtClean="0"/>
            <a:t>Techniques</a:t>
          </a:r>
          <a:endParaRPr lang="en-US" sz="3600" kern="1200" dirty="0"/>
        </a:p>
      </dsp:txBody>
      <dsp:txXfrm>
        <a:off x="41123" y="1944023"/>
        <a:ext cx="7156754" cy="760154"/>
      </dsp:txXfrm>
    </dsp:sp>
    <dsp:sp modelId="{87244162-E25A-4FA8-8A49-E4E89D9018D6}">
      <dsp:nvSpPr>
        <dsp:cNvPr id="0" name=""/>
        <dsp:cNvSpPr/>
      </dsp:nvSpPr>
      <dsp:spPr>
        <a:xfrm>
          <a:off x="0" y="2848980"/>
          <a:ext cx="7239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4. Test </a:t>
          </a:r>
          <a:r>
            <a:rPr lang="en-US" sz="3600" kern="1200" dirty="0" smtClean="0"/>
            <a:t>management and control</a:t>
          </a:r>
          <a:endParaRPr lang="en-US" sz="3600" kern="1200" dirty="0"/>
        </a:p>
      </dsp:txBody>
      <dsp:txXfrm>
        <a:off x="41123" y="2890103"/>
        <a:ext cx="7156754" cy="760154"/>
      </dsp:txXfrm>
    </dsp:sp>
    <dsp:sp modelId="{6FE9305A-7D83-472A-B42C-9D2F1DB4D4B2}">
      <dsp:nvSpPr>
        <dsp:cNvPr id="0" name=""/>
        <dsp:cNvSpPr/>
      </dsp:nvSpPr>
      <dsp:spPr>
        <a:xfrm>
          <a:off x="0" y="3795060"/>
          <a:ext cx="7239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chemeClr val="accent1">
              <a:hueOff val="0"/>
              <a:satOff val="0"/>
              <a:lumOff val="0"/>
              <a:alphaOff val="0"/>
              <a:shade val="30000"/>
              <a:satMod val="150000"/>
              <a:alpha val="38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5. Defect </a:t>
          </a:r>
          <a:r>
            <a:rPr lang="en-US" sz="3600" kern="1200" dirty="0" smtClean="0"/>
            <a:t>management</a:t>
          </a:r>
          <a:endParaRPr lang="en-US" sz="3600" kern="1200" dirty="0"/>
        </a:p>
      </dsp:txBody>
      <dsp:txXfrm>
        <a:off x="41123" y="3836183"/>
        <a:ext cx="7156754" cy="7601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D6B90-F27F-4FAE-8E24-49F5E29D45B1}">
      <dsp:nvSpPr>
        <dsp:cNvPr id="0" name=""/>
        <dsp:cNvSpPr/>
      </dsp:nvSpPr>
      <dsp:spPr>
        <a:xfrm>
          <a:off x="14" y="2038933"/>
          <a:ext cx="1388678" cy="488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Review</a:t>
          </a:r>
          <a:endParaRPr lang="en-US" sz="1400" kern="1200" dirty="0"/>
        </a:p>
      </dsp:txBody>
      <dsp:txXfrm>
        <a:off x="14" y="2038933"/>
        <a:ext cx="1388678" cy="488852"/>
      </dsp:txXfrm>
    </dsp:sp>
    <dsp:sp modelId="{2CF1BCF9-D378-4C8F-958F-A2C52D7A4AD7}">
      <dsp:nvSpPr>
        <dsp:cNvPr id="0" name=""/>
        <dsp:cNvSpPr/>
      </dsp:nvSpPr>
      <dsp:spPr>
        <a:xfrm>
          <a:off x="14" y="2527786"/>
          <a:ext cx="1388678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Formal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Informal</a:t>
          </a:r>
          <a:endParaRPr lang="en-US" sz="1400" kern="1200" dirty="0"/>
        </a:p>
      </dsp:txBody>
      <dsp:txXfrm>
        <a:off x="14" y="2527786"/>
        <a:ext cx="1388678" cy="614879"/>
      </dsp:txXfrm>
    </dsp:sp>
    <dsp:sp modelId="{8E64C623-F308-4C9C-AAF8-6E16CAF4E1BF}">
      <dsp:nvSpPr>
        <dsp:cNvPr id="0" name=""/>
        <dsp:cNvSpPr/>
      </dsp:nvSpPr>
      <dsp:spPr>
        <a:xfrm>
          <a:off x="1583107" y="2038933"/>
          <a:ext cx="1388678" cy="4888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Static Analysis by tool</a:t>
          </a:r>
          <a:endParaRPr lang="en-US" sz="1400" kern="1200" dirty="0"/>
        </a:p>
      </dsp:txBody>
      <dsp:txXfrm>
        <a:off x="1583107" y="2038933"/>
        <a:ext cx="1388678" cy="488852"/>
      </dsp:txXfrm>
    </dsp:sp>
    <dsp:sp modelId="{D84652B2-FB10-4398-B460-1E24BD4EB8F5}">
      <dsp:nvSpPr>
        <dsp:cNvPr id="0" name=""/>
        <dsp:cNvSpPr/>
      </dsp:nvSpPr>
      <dsp:spPr>
        <a:xfrm>
          <a:off x="1583107" y="2527786"/>
          <a:ext cx="1388678" cy="614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Flow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Control Flow</a:t>
          </a:r>
          <a:endParaRPr lang="en-US" sz="1400" kern="1200" dirty="0"/>
        </a:p>
      </dsp:txBody>
      <dsp:txXfrm>
        <a:off x="1583107" y="2527786"/>
        <a:ext cx="1388678" cy="6148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6228F-695B-4E0B-B3A9-4DEAA65F9AA8}">
      <dsp:nvSpPr>
        <dsp:cNvPr id="0" name=""/>
        <dsp:cNvSpPr/>
      </dsp:nvSpPr>
      <dsp:spPr>
        <a:xfrm>
          <a:off x="0" y="20319"/>
          <a:ext cx="7239000" cy="231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Test Planning and estimation</a:t>
          </a:r>
          <a:endParaRPr lang="en-US" sz="6000" kern="1200" dirty="0"/>
        </a:p>
      </dsp:txBody>
      <dsp:txXfrm>
        <a:off x="113087" y="133406"/>
        <a:ext cx="7012826" cy="2090425"/>
      </dsp:txXfrm>
    </dsp:sp>
    <dsp:sp modelId="{C9E5A948-3FC0-46A2-B0A9-A8B8D3B4495E}">
      <dsp:nvSpPr>
        <dsp:cNvPr id="0" name=""/>
        <dsp:cNvSpPr/>
      </dsp:nvSpPr>
      <dsp:spPr>
        <a:xfrm>
          <a:off x="0" y="2509719"/>
          <a:ext cx="7239000" cy="231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Testing tools</a:t>
          </a:r>
          <a:endParaRPr lang="en-US" sz="6000" kern="1200" dirty="0"/>
        </a:p>
      </dsp:txBody>
      <dsp:txXfrm>
        <a:off x="113087" y="2622806"/>
        <a:ext cx="7012826" cy="20904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1B5774-B204-47FD-AC24-6370C959F61D}">
      <dsp:nvSpPr>
        <dsp:cNvPr id="0" name=""/>
        <dsp:cNvSpPr/>
      </dsp:nvSpPr>
      <dsp:spPr>
        <a:xfrm>
          <a:off x="624884" y="431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1. Analyze the product</a:t>
          </a:r>
          <a:endParaRPr lang="en-US" sz="1600" kern="1200" dirty="0"/>
        </a:p>
      </dsp:txBody>
      <dsp:txXfrm>
        <a:off x="650115" y="25662"/>
        <a:ext cx="1385282" cy="810984"/>
      </dsp:txXfrm>
    </dsp:sp>
    <dsp:sp modelId="{35F2DBED-B15C-428D-9672-0C2C7937FFE3}">
      <dsp:nvSpPr>
        <dsp:cNvPr id="0" name=""/>
        <dsp:cNvSpPr/>
      </dsp:nvSpPr>
      <dsp:spPr>
        <a:xfrm>
          <a:off x="2186975" y="253122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86975" y="324335"/>
        <a:ext cx="213064" cy="213638"/>
      </dsp:txXfrm>
    </dsp:sp>
    <dsp:sp modelId="{EFD15539-7C99-49A8-9DA9-9A277FA045C1}">
      <dsp:nvSpPr>
        <dsp:cNvPr id="0" name=""/>
        <dsp:cNvSpPr/>
      </dsp:nvSpPr>
      <dsp:spPr>
        <a:xfrm>
          <a:off x="2634927" y="431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2. Design Test Strategy</a:t>
          </a:r>
          <a:endParaRPr lang="en-US" sz="1600" kern="1200" dirty="0"/>
        </a:p>
      </dsp:txBody>
      <dsp:txXfrm>
        <a:off x="2660158" y="25662"/>
        <a:ext cx="1385282" cy="810984"/>
      </dsp:txXfrm>
    </dsp:sp>
    <dsp:sp modelId="{52C98561-2329-48A2-BE47-EA423B27482C}">
      <dsp:nvSpPr>
        <dsp:cNvPr id="0" name=""/>
        <dsp:cNvSpPr/>
      </dsp:nvSpPr>
      <dsp:spPr>
        <a:xfrm>
          <a:off x="4197018" y="253122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4197018" y="324335"/>
        <a:ext cx="213064" cy="213638"/>
      </dsp:txXfrm>
    </dsp:sp>
    <dsp:sp modelId="{5B77F444-870A-477A-90E0-288422BB5053}">
      <dsp:nvSpPr>
        <dsp:cNvPr id="0" name=""/>
        <dsp:cNvSpPr/>
      </dsp:nvSpPr>
      <dsp:spPr>
        <a:xfrm>
          <a:off x="4644970" y="431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3. Define Test Objectives</a:t>
          </a:r>
          <a:endParaRPr lang="en-US" sz="1600" kern="1200" dirty="0"/>
        </a:p>
      </dsp:txBody>
      <dsp:txXfrm>
        <a:off x="4670201" y="25662"/>
        <a:ext cx="1385282" cy="810984"/>
      </dsp:txXfrm>
    </dsp:sp>
    <dsp:sp modelId="{CC743F6B-7CE3-41B1-9C47-5674BA80F4FB}">
      <dsp:nvSpPr>
        <dsp:cNvPr id="0" name=""/>
        <dsp:cNvSpPr/>
      </dsp:nvSpPr>
      <dsp:spPr>
        <a:xfrm rot="5400000">
          <a:off x="5210653" y="962380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5256023" y="988224"/>
        <a:ext cx="213638" cy="213064"/>
      </dsp:txXfrm>
    </dsp:sp>
    <dsp:sp modelId="{6FFA8B88-B18F-4180-AF85-85A324136504}">
      <dsp:nvSpPr>
        <dsp:cNvPr id="0" name=""/>
        <dsp:cNvSpPr/>
      </dsp:nvSpPr>
      <dsp:spPr>
        <a:xfrm>
          <a:off x="4644970" y="1436176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4. Define Test Criteria</a:t>
          </a:r>
          <a:endParaRPr lang="en-US" sz="1600" kern="1200" dirty="0"/>
        </a:p>
      </dsp:txBody>
      <dsp:txXfrm>
        <a:off x="4670201" y="1461407"/>
        <a:ext cx="1385282" cy="810984"/>
      </dsp:txXfrm>
    </dsp:sp>
    <dsp:sp modelId="{FEE405A3-EF47-4499-9D5C-D439ACBA7F95}">
      <dsp:nvSpPr>
        <dsp:cNvPr id="0" name=""/>
        <dsp:cNvSpPr/>
      </dsp:nvSpPr>
      <dsp:spPr>
        <a:xfrm rot="10800000">
          <a:off x="4214246" y="1688867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4305559" y="1760080"/>
        <a:ext cx="213064" cy="213638"/>
      </dsp:txXfrm>
    </dsp:sp>
    <dsp:sp modelId="{8A1FB3E3-D7CB-4B81-B492-1FA53650309D}">
      <dsp:nvSpPr>
        <dsp:cNvPr id="0" name=""/>
        <dsp:cNvSpPr/>
      </dsp:nvSpPr>
      <dsp:spPr>
        <a:xfrm>
          <a:off x="2634927" y="1436176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5. Resource Planning</a:t>
          </a:r>
          <a:endParaRPr lang="en-US" sz="1600" kern="1200" dirty="0"/>
        </a:p>
      </dsp:txBody>
      <dsp:txXfrm>
        <a:off x="2660158" y="1461407"/>
        <a:ext cx="1385282" cy="810984"/>
      </dsp:txXfrm>
    </dsp:sp>
    <dsp:sp modelId="{1B1920F3-8281-4629-8DE1-AAF381DB47C9}">
      <dsp:nvSpPr>
        <dsp:cNvPr id="0" name=""/>
        <dsp:cNvSpPr/>
      </dsp:nvSpPr>
      <dsp:spPr>
        <a:xfrm rot="10800000">
          <a:off x="2204204" y="1688867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10800000">
        <a:off x="2295517" y="1760080"/>
        <a:ext cx="213064" cy="213638"/>
      </dsp:txXfrm>
    </dsp:sp>
    <dsp:sp modelId="{659AAF65-4A2D-4F3E-91DA-CE128D66DC0D}">
      <dsp:nvSpPr>
        <dsp:cNvPr id="0" name=""/>
        <dsp:cNvSpPr/>
      </dsp:nvSpPr>
      <dsp:spPr>
        <a:xfrm>
          <a:off x="624884" y="1436176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6. Plan Test Environment</a:t>
          </a:r>
          <a:endParaRPr lang="en-US" sz="1600" kern="1200" dirty="0"/>
        </a:p>
      </dsp:txBody>
      <dsp:txXfrm>
        <a:off x="650115" y="1461407"/>
        <a:ext cx="1385282" cy="810984"/>
      </dsp:txXfrm>
    </dsp:sp>
    <dsp:sp modelId="{4FA5C240-526A-4E48-9AA0-088F4F534F20}">
      <dsp:nvSpPr>
        <dsp:cNvPr id="0" name=""/>
        <dsp:cNvSpPr/>
      </dsp:nvSpPr>
      <dsp:spPr>
        <a:xfrm rot="5400000">
          <a:off x="1190568" y="2398125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 rot="-5400000">
        <a:off x="1235938" y="2423969"/>
        <a:ext cx="213638" cy="213064"/>
      </dsp:txXfrm>
    </dsp:sp>
    <dsp:sp modelId="{4372B3CF-4FCC-4FDF-9B0C-1356F417BA1B}">
      <dsp:nvSpPr>
        <dsp:cNvPr id="0" name=""/>
        <dsp:cNvSpPr/>
      </dsp:nvSpPr>
      <dsp:spPr>
        <a:xfrm>
          <a:off x="624884" y="2871921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7. Schedule &amp; Estimation</a:t>
          </a:r>
          <a:endParaRPr lang="en-US" sz="1600" kern="1200" dirty="0"/>
        </a:p>
      </dsp:txBody>
      <dsp:txXfrm>
        <a:off x="650115" y="2897152"/>
        <a:ext cx="1385282" cy="810984"/>
      </dsp:txXfrm>
    </dsp:sp>
    <dsp:sp modelId="{835B13BF-4E42-4744-BC14-6199B5FEE11E}">
      <dsp:nvSpPr>
        <dsp:cNvPr id="0" name=""/>
        <dsp:cNvSpPr/>
      </dsp:nvSpPr>
      <dsp:spPr>
        <a:xfrm>
          <a:off x="2186975" y="3124612"/>
          <a:ext cx="304377" cy="3560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186975" y="3195825"/>
        <a:ext cx="213064" cy="213638"/>
      </dsp:txXfrm>
    </dsp:sp>
    <dsp:sp modelId="{F710AB6C-16AE-4FE2-BC4F-863B35A2DE0E}">
      <dsp:nvSpPr>
        <dsp:cNvPr id="0" name=""/>
        <dsp:cNvSpPr/>
      </dsp:nvSpPr>
      <dsp:spPr>
        <a:xfrm>
          <a:off x="2634927" y="2871921"/>
          <a:ext cx="1435744" cy="861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8. Determine Test Deliverables</a:t>
          </a:r>
          <a:endParaRPr lang="en-US" sz="1600" kern="1200" dirty="0"/>
        </a:p>
      </dsp:txBody>
      <dsp:txXfrm>
        <a:off x="2660158" y="2897152"/>
        <a:ext cx="1385282" cy="8109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F7411-DE15-4A96-8D84-600C75129F7C}">
      <dsp:nvSpPr>
        <dsp:cNvPr id="0" name=""/>
        <dsp:cNvSpPr/>
      </dsp:nvSpPr>
      <dsp:spPr>
        <a:xfrm>
          <a:off x="0" y="182360"/>
          <a:ext cx="6477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Work Breakdown Structure</a:t>
          </a:r>
          <a:endParaRPr lang="en-US" sz="3800" kern="1200" dirty="0"/>
        </a:p>
      </dsp:txBody>
      <dsp:txXfrm>
        <a:off x="43407" y="225767"/>
        <a:ext cx="6390186" cy="802386"/>
      </dsp:txXfrm>
    </dsp:sp>
    <dsp:sp modelId="{86BC8948-D552-4195-902A-D835136CCC81}">
      <dsp:nvSpPr>
        <dsp:cNvPr id="0" name=""/>
        <dsp:cNvSpPr/>
      </dsp:nvSpPr>
      <dsp:spPr>
        <a:xfrm>
          <a:off x="0" y="1181000"/>
          <a:ext cx="6477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Three Point Estimation</a:t>
          </a:r>
          <a:endParaRPr lang="en-US" sz="3800" kern="1200" dirty="0"/>
        </a:p>
      </dsp:txBody>
      <dsp:txXfrm>
        <a:off x="43407" y="1224407"/>
        <a:ext cx="6390186" cy="802386"/>
      </dsp:txXfrm>
    </dsp:sp>
    <dsp:sp modelId="{CF06A074-928A-47D0-947A-1420ABADD5FD}">
      <dsp:nvSpPr>
        <dsp:cNvPr id="0" name=""/>
        <dsp:cNvSpPr/>
      </dsp:nvSpPr>
      <dsp:spPr>
        <a:xfrm>
          <a:off x="0" y="2179640"/>
          <a:ext cx="64770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Functional Point Estimation</a:t>
          </a:r>
          <a:endParaRPr lang="en-US" sz="3800" kern="1200" dirty="0"/>
        </a:p>
      </dsp:txBody>
      <dsp:txXfrm>
        <a:off x="43407" y="2223047"/>
        <a:ext cx="6390186" cy="8023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5DA39-E56B-418A-B6F9-9B15BD9F6861}">
      <dsp:nvSpPr>
        <dsp:cNvPr id="0" name=""/>
        <dsp:cNvSpPr/>
      </dsp:nvSpPr>
      <dsp:spPr>
        <a:xfrm>
          <a:off x="2246304" y="1791770"/>
          <a:ext cx="2124187" cy="1285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Test management tool</a:t>
          </a:r>
          <a:endParaRPr lang="en-US" sz="1900" kern="1200" dirty="0"/>
        </a:p>
      </dsp:txBody>
      <dsp:txXfrm>
        <a:off x="2557384" y="1980070"/>
        <a:ext cx="1502027" cy="909196"/>
      </dsp:txXfrm>
    </dsp:sp>
    <dsp:sp modelId="{1008E317-2BED-49B0-9461-83608E9B84F2}">
      <dsp:nvSpPr>
        <dsp:cNvPr id="0" name=""/>
        <dsp:cNvSpPr/>
      </dsp:nvSpPr>
      <dsp:spPr>
        <a:xfrm rot="16045209">
          <a:off x="3188257" y="1687182"/>
          <a:ext cx="174512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174512" y="1765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271150" y="1700478"/>
        <a:ext cx="8725" cy="8725"/>
      </dsp:txXfrm>
    </dsp:sp>
    <dsp:sp modelId="{44A0829D-9AA9-450F-9731-2C71714E08BB}">
      <dsp:nvSpPr>
        <dsp:cNvPr id="0" name=""/>
        <dsp:cNvSpPr/>
      </dsp:nvSpPr>
      <dsp:spPr>
        <a:xfrm>
          <a:off x="2218065" y="-59016"/>
          <a:ext cx="2031519" cy="16772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Requirement management tool</a:t>
          </a:r>
          <a:endParaRPr lang="en-US" sz="1800" kern="1200" dirty="0"/>
        </a:p>
      </dsp:txBody>
      <dsp:txXfrm>
        <a:off x="2515574" y="186615"/>
        <a:ext cx="1436501" cy="1186008"/>
      </dsp:txXfrm>
    </dsp:sp>
    <dsp:sp modelId="{9158CD60-DD53-458B-88C9-4DD8F136EA38}">
      <dsp:nvSpPr>
        <dsp:cNvPr id="0" name=""/>
        <dsp:cNvSpPr/>
      </dsp:nvSpPr>
      <dsp:spPr>
        <a:xfrm rot="19710">
          <a:off x="4370442" y="2423555"/>
          <a:ext cx="159410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159410" y="1765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46162" y="2437229"/>
        <a:ext cx="7970" cy="7970"/>
      </dsp:txXfrm>
    </dsp:sp>
    <dsp:sp modelId="{FCFD9253-C5F5-4676-8A8E-F0709E535D30}">
      <dsp:nvSpPr>
        <dsp:cNvPr id="0" name=""/>
        <dsp:cNvSpPr/>
      </dsp:nvSpPr>
      <dsp:spPr>
        <a:xfrm>
          <a:off x="4529820" y="1737787"/>
          <a:ext cx="1969043" cy="14190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Configuration management tool</a:t>
          </a:r>
          <a:endParaRPr lang="en-US" sz="1800" kern="1200" dirty="0"/>
        </a:p>
      </dsp:txBody>
      <dsp:txXfrm>
        <a:off x="4818180" y="1945603"/>
        <a:ext cx="1392323" cy="1003424"/>
      </dsp:txXfrm>
    </dsp:sp>
    <dsp:sp modelId="{67D4D1CC-9D60-4108-8BA9-0EA38D503826}">
      <dsp:nvSpPr>
        <dsp:cNvPr id="0" name=""/>
        <dsp:cNvSpPr/>
      </dsp:nvSpPr>
      <dsp:spPr>
        <a:xfrm rot="5400000">
          <a:off x="3114098" y="3254206"/>
          <a:ext cx="388597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388597" y="1765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298682" y="3262150"/>
        <a:ext cx="19429" cy="19429"/>
      </dsp:txXfrm>
    </dsp:sp>
    <dsp:sp modelId="{41C696D1-CB20-493C-9CEA-9FC4394B48B8}">
      <dsp:nvSpPr>
        <dsp:cNvPr id="0" name=""/>
        <dsp:cNvSpPr/>
      </dsp:nvSpPr>
      <dsp:spPr>
        <a:xfrm>
          <a:off x="2246304" y="3466164"/>
          <a:ext cx="2124187" cy="1285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Test execution tool</a:t>
          </a:r>
          <a:endParaRPr lang="en-US" sz="1800" kern="1200" dirty="0"/>
        </a:p>
      </dsp:txBody>
      <dsp:txXfrm>
        <a:off x="2557384" y="3654464"/>
        <a:ext cx="1502027" cy="909196"/>
      </dsp:txXfrm>
    </dsp:sp>
    <dsp:sp modelId="{DF843482-8C44-4BCD-B2A3-D96DFA2D54B5}">
      <dsp:nvSpPr>
        <dsp:cNvPr id="0" name=""/>
        <dsp:cNvSpPr/>
      </dsp:nvSpPr>
      <dsp:spPr>
        <a:xfrm rot="10770469">
          <a:off x="2096143" y="2426777"/>
          <a:ext cx="150269" cy="35317"/>
        </a:xfrm>
        <a:custGeom>
          <a:avLst/>
          <a:gdLst/>
          <a:ahLst/>
          <a:cxnLst/>
          <a:rect l="0" t="0" r="0" b="0"/>
          <a:pathLst>
            <a:path>
              <a:moveTo>
                <a:pt x="0" y="17658"/>
              </a:moveTo>
              <a:lnTo>
                <a:pt x="150269" y="17658"/>
              </a:lnTo>
            </a:path>
          </a:pathLst>
        </a:custGeom>
        <a:noFill/>
        <a:ln w="400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167522" y="2440680"/>
        <a:ext cx="7513" cy="7513"/>
      </dsp:txXfrm>
    </dsp:sp>
    <dsp:sp modelId="{C051D0AB-CE11-4317-93BC-EF4770087DDC}">
      <dsp:nvSpPr>
        <dsp:cNvPr id="0" name=""/>
        <dsp:cNvSpPr/>
      </dsp:nvSpPr>
      <dsp:spPr>
        <a:xfrm>
          <a:off x="0" y="1757183"/>
          <a:ext cx="2096234" cy="13938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Incident management tool</a:t>
          </a:r>
          <a:endParaRPr lang="en-US" sz="1800" kern="1200" dirty="0"/>
        </a:p>
      </dsp:txBody>
      <dsp:txXfrm>
        <a:off x="306986" y="1961301"/>
        <a:ext cx="1482262" cy="9855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DF361A-2124-4569-AA70-EEFEE48D6BE6}">
      <dsp:nvSpPr>
        <dsp:cNvPr id="0" name=""/>
        <dsp:cNvSpPr/>
      </dsp:nvSpPr>
      <dsp:spPr>
        <a:xfrm>
          <a:off x="1197510" y="-4767"/>
          <a:ext cx="4843978" cy="4843978"/>
        </a:xfrm>
        <a:prstGeom prst="circularArrow">
          <a:avLst>
            <a:gd name="adj1" fmla="val 5274"/>
            <a:gd name="adj2" fmla="val 312630"/>
            <a:gd name="adj3" fmla="val 14241751"/>
            <a:gd name="adj4" fmla="val 17119053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ED82D-136C-4012-A999-FF5C4BDD7A30}">
      <dsp:nvSpPr>
        <dsp:cNvPr id="0" name=""/>
        <dsp:cNvSpPr/>
      </dsp:nvSpPr>
      <dsp:spPr>
        <a:xfrm>
          <a:off x="2705788" y="1360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Discovery</a:t>
          </a:r>
          <a:endParaRPr lang="en-US" sz="1900" kern="1200" dirty="0"/>
        </a:p>
      </dsp:txBody>
      <dsp:txXfrm>
        <a:off x="2750392" y="45964"/>
        <a:ext cx="1738215" cy="824503"/>
      </dsp:txXfrm>
    </dsp:sp>
    <dsp:sp modelId="{43E6207C-18B2-4081-B5A8-B391B269EA08}">
      <dsp:nvSpPr>
        <dsp:cNvPr id="0" name=""/>
        <dsp:cNvSpPr/>
      </dsp:nvSpPr>
      <dsp:spPr>
        <a:xfrm>
          <a:off x="4407617" y="983911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Categorization</a:t>
          </a:r>
          <a:endParaRPr lang="en-US" sz="1900" kern="1200" dirty="0"/>
        </a:p>
      </dsp:txBody>
      <dsp:txXfrm>
        <a:off x="4452221" y="1028515"/>
        <a:ext cx="1738215" cy="824503"/>
      </dsp:txXfrm>
    </dsp:sp>
    <dsp:sp modelId="{6D15DB5E-57C9-4DC6-8AE0-DE429E2126BB}">
      <dsp:nvSpPr>
        <dsp:cNvPr id="0" name=""/>
        <dsp:cNvSpPr/>
      </dsp:nvSpPr>
      <dsp:spPr>
        <a:xfrm>
          <a:off x="4407617" y="2949014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Resolution</a:t>
          </a:r>
          <a:endParaRPr lang="en-US" sz="1900" kern="1200" dirty="0"/>
        </a:p>
      </dsp:txBody>
      <dsp:txXfrm>
        <a:off x="4452221" y="2993618"/>
        <a:ext cx="1738215" cy="824503"/>
      </dsp:txXfrm>
    </dsp:sp>
    <dsp:sp modelId="{4F70542E-9C42-41C9-88EF-EAE9C0DF5170}">
      <dsp:nvSpPr>
        <dsp:cNvPr id="0" name=""/>
        <dsp:cNvSpPr/>
      </dsp:nvSpPr>
      <dsp:spPr>
        <a:xfrm>
          <a:off x="2705788" y="3931566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Verification</a:t>
          </a:r>
          <a:endParaRPr lang="en-US" sz="1900" kern="1200" dirty="0"/>
        </a:p>
      </dsp:txBody>
      <dsp:txXfrm>
        <a:off x="2750392" y="3976170"/>
        <a:ext cx="1738215" cy="824503"/>
      </dsp:txXfrm>
    </dsp:sp>
    <dsp:sp modelId="{A4389A47-C295-41EC-87B5-093AFBC0D65B}">
      <dsp:nvSpPr>
        <dsp:cNvPr id="0" name=""/>
        <dsp:cNvSpPr/>
      </dsp:nvSpPr>
      <dsp:spPr>
        <a:xfrm>
          <a:off x="1003959" y="2949014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Closure</a:t>
          </a:r>
          <a:endParaRPr lang="en-US" sz="1900" kern="1200" dirty="0"/>
        </a:p>
      </dsp:txBody>
      <dsp:txXfrm>
        <a:off x="1048563" y="2993618"/>
        <a:ext cx="1738215" cy="824503"/>
      </dsp:txXfrm>
    </dsp:sp>
    <dsp:sp modelId="{09E437E7-2F5E-4368-8A9E-D95A7158F318}">
      <dsp:nvSpPr>
        <dsp:cNvPr id="0" name=""/>
        <dsp:cNvSpPr/>
      </dsp:nvSpPr>
      <dsp:spPr>
        <a:xfrm>
          <a:off x="1003959" y="983911"/>
          <a:ext cx="1827423" cy="9137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Reporting</a:t>
          </a:r>
          <a:endParaRPr lang="en-US" sz="1900" kern="1200" dirty="0"/>
        </a:p>
      </dsp:txBody>
      <dsp:txXfrm>
        <a:off x="1048563" y="1028515"/>
        <a:ext cx="1738215" cy="82450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338E9-3B02-4720-9103-DE7E25060ABE}">
      <dsp:nvSpPr>
        <dsp:cNvPr id="0" name=""/>
        <dsp:cNvSpPr/>
      </dsp:nvSpPr>
      <dsp:spPr>
        <a:xfrm>
          <a:off x="0" y="600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Defect ID</a:t>
          </a:r>
          <a:endParaRPr lang="en-US" sz="2000" kern="1200" dirty="0"/>
        </a:p>
      </dsp:txBody>
      <dsp:txXfrm>
        <a:off x="22846" y="82846"/>
        <a:ext cx="6964708" cy="422308"/>
      </dsp:txXfrm>
    </dsp:sp>
    <dsp:sp modelId="{9BE5E1BB-2A09-43A3-B6FE-B080F355530C}">
      <dsp:nvSpPr>
        <dsp:cNvPr id="0" name=""/>
        <dsp:cNvSpPr/>
      </dsp:nvSpPr>
      <dsp:spPr>
        <a:xfrm>
          <a:off x="0" y="5856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Defect Description</a:t>
          </a:r>
          <a:endParaRPr lang="en-US" sz="2000" kern="1200" dirty="0"/>
        </a:p>
      </dsp:txBody>
      <dsp:txXfrm>
        <a:off x="22846" y="608446"/>
        <a:ext cx="6964708" cy="422308"/>
      </dsp:txXfrm>
    </dsp:sp>
    <dsp:sp modelId="{75509F7D-A19E-4062-B306-55F1E69C5374}">
      <dsp:nvSpPr>
        <dsp:cNvPr id="0" name=""/>
        <dsp:cNvSpPr/>
      </dsp:nvSpPr>
      <dsp:spPr>
        <a:xfrm>
          <a:off x="0" y="11112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Version</a:t>
          </a:r>
          <a:endParaRPr lang="en-US" sz="2000" kern="1200" dirty="0"/>
        </a:p>
      </dsp:txBody>
      <dsp:txXfrm>
        <a:off x="22846" y="1134046"/>
        <a:ext cx="6964708" cy="422308"/>
      </dsp:txXfrm>
    </dsp:sp>
    <dsp:sp modelId="{CBDF80E8-CDCD-4B39-8298-D608F0A7DAAB}">
      <dsp:nvSpPr>
        <dsp:cNvPr id="0" name=""/>
        <dsp:cNvSpPr/>
      </dsp:nvSpPr>
      <dsp:spPr>
        <a:xfrm>
          <a:off x="0" y="16368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Reference</a:t>
          </a:r>
          <a:endParaRPr lang="en-US" sz="2000" kern="1200" dirty="0"/>
        </a:p>
      </dsp:txBody>
      <dsp:txXfrm>
        <a:off x="22846" y="1659646"/>
        <a:ext cx="6964708" cy="422308"/>
      </dsp:txXfrm>
    </dsp:sp>
    <dsp:sp modelId="{C955F12D-C2EA-4DC5-82D7-4686B7A94042}">
      <dsp:nvSpPr>
        <dsp:cNvPr id="0" name=""/>
        <dsp:cNvSpPr/>
      </dsp:nvSpPr>
      <dsp:spPr>
        <a:xfrm>
          <a:off x="0" y="21624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Steps to reproduce the defect</a:t>
          </a:r>
          <a:endParaRPr lang="en-US" sz="2000" kern="1200" dirty="0"/>
        </a:p>
      </dsp:txBody>
      <dsp:txXfrm>
        <a:off x="22846" y="2185246"/>
        <a:ext cx="6964708" cy="422308"/>
      </dsp:txXfrm>
    </dsp:sp>
    <dsp:sp modelId="{5C24EFC4-B219-40C9-A152-DA6DD9DECA86}">
      <dsp:nvSpPr>
        <dsp:cNvPr id="0" name=""/>
        <dsp:cNvSpPr/>
      </dsp:nvSpPr>
      <dsp:spPr>
        <a:xfrm>
          <a:off x="0" y="26880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Severity</a:t>
          </a:r>
          <a:endParaRPr lang="en-US" sz="2000" kern="1200" dirty="0"/>
        </a:p>
      </dsp:txBody>
      <dsp:txXfrm>
        <a:off x="22846" y="2710846"/>
        <a:ext cx="6964708" cy="422308"/>
      </dsp:txXfrm>
    </dsp:sp>
    <dsp:sp modelId="{3F7EBAC9-CBF6-4A15-9570-3C1FB9755C6C}">
      <dsp:nvSpPr>
        <dsp:cNvPr id="0" name=""/>
        <dsp:cNvSpPr/>
      </dsp:nvSpPr>
      <dsp:spPr>
        <a:xfrm>
          <a:off x="0" y="32136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Priority</a:t>
          </a:r>
          <a:endParaRPr lang="en-US" sz="2000" kern="1200" dirty="0"/>
        </a:p>
      </dsp:txBody>
      <dsp:txXfrm>
        <a:off x="22846" y="3236446"/>
        <a:ext cx="6964708" cy="422308"/>
      </dsp:txXfrm>
    </dsp:sp>
    <dsp:sp modelId="{D0845E5F-5B99-4CFA-9FE0-E8194C8A1DB8}">
      <dsp:nvSpPr>
        <dsp:cNvPr id="0" name=""/>
        <dsp:cNvSpPr/>
      </dsp:nvSpPr>
      <dsp:spPr>
        <a:xfrm>
          <a:off x="0" y="3739200"/>
          <a:ext cx="7010400" cy="46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4000"/>
              </a:schemeClr>
            </a:gs>
            <a:gs pos="49000">
              <a:schemeClr val="accent1">
                <a:hueOff val="0"/>
                <a:satOff val="0"/>
                <a:lumOff val="0"/>
                <a:alphaOff val="0"/>
                <a:tint val="96000"/>
                <a:shade val="84000"/>
                <a:satMod val="110000"/>
              </a:schemeClr>
            </a:gs>
            <a:gs pos="49100">
              <a:schemeClr val="accent1">
                <a:hueOff val="0"/>
                <a:satOff val="0"/>
                <a:lumOff val="0"/>
                <a:alphaOff val="0"/>
                <a:shade val="55000"/>
                <a:satMod val="150000"/>
              </a:schemeClr>
            </a:gs>
            <a:gs pos="92000">
              <a:schemeClr val="accent1">
                <a:hueOff val="0"/>
                <a:satOff val="0"/>
                <a:lumOff val="0"/>
                <a:alphaOff val="0"/>
                <a:tint val="98000"/>
                <a:shade val="90000"/>
                <a:sat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97000"/>
                <a:satMod val="128000"/>
              </a:schemeClr>
            </a:gs>
          </a:gsLst>
          <a:lin ang="5400000" scaled="1"/>
        </a:gradFill>
        <a:ln>
          <a:noFill/>
        </a:ln>
        <a:effectLst>
          <a:outerShdw blurRad="39000" dist="25400" dir="5400000" rotWithShape="0">
            <a:schemeClr val="accent1">
              <a:hueOff val="0"/>
              <a:satOff val="0"/>
              <a:lumOff val="0"/>
              <a:alphaOff val="0"/>
              <a:shade val="33000"/>
              <a:alpha val="83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Status</a:t>
          </a:r>
          <a:endParaRPr lang="en-US" sz="2000" kern="1200" dirty="0"/>
        </a:p>
      </dsp:txBody>
      <dsp:txXfrm>
        <a:off x="22846" y="3762046"/>
        <a:ext cx="6964708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7082-410A-42EF-9056-2414639EBFE4}">
      <dsp:nvSpPr>
        <dsp:cNvPr id="0" name=""/>
        <dsp:cNvSpPr/>
      </dsp:nvSpPr>
      <dsp:spPr>
        <a:xfrm>
          <a:off x="0" y="0"/>
          <a:ext cx="70104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Introduction to Software Testing </a:t>
          </a:r>
          <a:endParaRPr lang="en-US" sz="3500" kern="1200" dirty="0"/>
        </a:p>
      </dsp:txBody>
      <dsp:txXfrm>
        <a:off x="39980" y="39980"/>
        <a:ext cx="6930440" cy="739039"/>
      </dsp:txXfrm>
    </dsp:sp>
    <dsp:sp modelId="{26680CA0-BDF9-4A0E-A729-324FEEDA5CA1}">
      <dsp:nvSpPr>
        <dsp:cNvPr id="0" name=""/>
        <dsp:cNvSpPr/>
      </dsp:nvSpPr>
      <dsp:spPr>
        <a:xfrm>
          <a:off x="0" y="914400"/>
          <a:ext cx="70104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 seven principles of Testing</a:t>
          </a:r>
          <a:endParaRPr lang="en-US" sz="3500" kern="1200" dirty="0"/>
        </a:p>
      </dsp:txBody>
      <dsp:txXfrm>
        <a:off x="39980" y="954380"/>
        <a:ext cx="6930440" cy="739039"/>
      </dsp:txXfrm>
    </dsp:sp>
    <dsp:sp modelId="{24C6CFB0-DFC5-4731-B734-4E00D632A698}">
      <dsp:nvSpPr>
        <dsp:cNvPr id="0" name=""/>
        <dsp:cNvSpPr/>
      </dsp:nvSpPr>
      <dsp:spPr>
        <a:xfrm>
          <a:off x="0" y="1828803"/>
          <a:ext cx="70104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Psychology of Testing</a:t>
          </a:r>
          <a:endParaRPr lang="en-US" sz="3500" kern="1200" dirty="0"/>
        </a:p>
      </dsp:txBody>
      <dsp:txXfrm>
        <a:off x="39980" y="1868783"/>
        <a:ext cx="6930440" cy="739039"/>
      </dsp:txXfrm>
    </dsp:sp>
    <dsp:sp modelId="{DDE305BF-87D9-4808-8A71-E847E12711C2}">
      <dsp:nvSpPr>
        <dsp:cNvPr id="0" name=""/>
        <dsp:cNvSpPr/>
      </dsp:nvSpPr>
      <dsp:spPr>
        <a:xfrm>
          <a:off x="0" y="2743197"/>
          <a:ext cx="7010400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The fundamental test process</a:t>
          </a:r>
          <a:endParaRPr lang="en-US" sz="3500" kern="1200" dirty="0"/>
        </a:p>
      </dsp:txBody>
      <dsp:txXfrm>
        <a:off x="39980" y="2783177"/>
        <a:ext cx="6930440" cy="7390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7DA65-E4E0-4EAD-9399-5C136CC668AA}">
      <dsp:nvSpPr>
        <dsp:cNvPr id="0" name=""/>
        <dsp:cNvSpPr/>
      </dsp:nvSpPr>
      <dsp:spPr>
        <a:xfrm>
          <a:off x="0" y="40119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Testing shows presence of defects</a:t>
          </a:r>
          <a:endParaRPr lang="en-US" sz="2200" kern="1200" dirty="0"/>
        </a:p>
      </dsp:txBody>
      <dsp:txXfrm>
        <a:off x="25130" y="65249"/>
        <a:ext cx="6045740" cy="464540"/>
      </dsp:txXfrm>
    </dsp:sp>
    <dsp:sp modelId="{476B0CEF-4F5D-46B6-AB66-39F04C3C8DDC}">
      <dsp:nvSpPr>
        <dsp:cNvPr id="0" name=""/>
        <dsp:cNvSpPr/>
      </dsp:nvSpPr>
      <dsp:spPr>
        <a:xfrm>
          <a:off x="0" y="618279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Exhaustive testing is impossible</a:t>
          </a:r>
          <a:endParaRPr lang="en-US" sz="2200" kern="1200" dirty="0"/>
        </a:p>
      </dsp:txBody>
      <dsp:txXfrm>
        <a:off x="25130" y="643409"/>
        <a:ext cx="6045740" cy="464540"/>
      </dsp:txXfrm>
    </dsp:sp>
    <dsp:sp modelId="{2DF9B9DB-ABCA-4F54-A9F2-92E8B47C1F6C}">
      <dsp:nvSpPr>
        <dsp:cNvPr id="0" name=""/>
        <dsp:cNvSpPr/>
      </dsp:nvSpPr>
      <dsp:spPr>
        <a:xfrm>
          <a:off x="0" y="1196440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Early testing</a:t>
          </a:r>
          <a:endParaRPr lang="en-US" sz="2200" kern="1200" dirty="0"/>
        </a:p>
      </dsp:txBody>
      <dsp:txXfrm>
        <a:off x="25130" y="1221570"/>
        <a:ext cx="6045740" cy="464540"/>
      </dsp:txXfrm>
    </dsp:sp>
    <dsp:sp modelId="{26CA9330-6E76-46C7-859F-A34811E06732}">
      <dsp:nvSpPr>
        <dsp:cNvPr id="0" name=""/>
        <dsp:cNvSpPr/>
      </dsp:nvSpPr>
      <dsp:spPr>
        <a:xfrm>
          <a:off x="0" y="1774600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Defect Clustering</a:t>
          </a:r>
          <a:endParaRPr lang="en-US" sz="2200" kern="1200" dirty="0"/>
        </a:p>
      </dsp:txBody>
      <dsp:txXfrm>
        <a:off x="25130" y="1799730"/>
        <a:ext cx="6045740" cy="464540"/>
      </dsp:txXfrm>
    </dsp:sp>
    <dsp:sp modelId="{927B870C-9077-4B7B-AEAC-D2A5766D4031}">
      <dsp:nvSpPr>
        <dsp:cNvPr id="0" name=""/>
        <dsp:cNvSpPr/>
      </dsp:nvSpPr>
      <dsp:spPr>
        <a:xfrm>
          <a:off x="0" y="2352760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Pesticide Paradox</a:t>
          </a:r>
          <a:endParaRPr lang="en-US" sz="2200" kern="1200" dirty="0"/>
        </a:p>
      </dsp:txBody>
      <dsp:txXfrm>
        <a:off x="25130" y="2377890"/>
        <a:ext cx="6045740" cy="464540"/>
      </dsp:txXfrm>
    </dsp:sp>
    <dsp:sp modelId="{10C43677-9DA7-4BB6-A0F7-345ABFFC2ADA}">
      <dsp:nvSpPr>
        <dsp:cNvPr id="0" name=""/>
        <dsp:cNvSpPr/>
      </dsp:nvSpPr>
      <dsp:spPr>
        <a:xfrm>
          <a:off x="0" y="2930920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Testing is context-based</a:t>
          </a:r>
          <a:endParaRPr lang="en-US" sz="2200" kern="1200" dirty="0"/>
        </a:p>
      </dsp:txBody>
      <dsp:txXfrm>
        <a:off x="25130" y="2956050"/>
        <a:ext cx="6045740" cy="464540"/>
      </dsp:txXfrm>
    </dsp:sp>
    <dsp:sp modelId="{2D9B2D0C-CC33-4609-9BC1-65CA42B50517}">
      <dsp:nvSpPr>
        <dsp:cNvPr id="0" name=""/>
        <dsp:cNvSpPr/>
      </dsp:nvSpPr>
      <dsp:spPr>
        <a:xfrm>
          <a:off x="0" y="3509080"/>
          <a:ext cx="60960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Absence of errors-fallacy</a:t>
          </a:r>
          <a:endParaRPr lang="en-US" sz="2200" kern="1200" dirty="0"/>
        </a:p>
      </dsp:txBody>
      <dsp:txXfrm>
        <a:off x="25130" y="3534210"/>
        <a:ext cx="6045740" cy="46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698B7-2609-40CC-A691-32C83A0A572A}">
      <dsp:nvSpPr>
        <dsp:cNvPr id="0" name=""/>
        <dsp:cNvSpPr/>
      </dsp:nvSpPr>
      <dsp:spPr>
        <a:xfrm>
          <a:off x="0" y="805019"/>
          <a:ext cx="7620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Software Development Models</a:t>
          </a:r>
          <a:endParaRPr lang="en-US" sz="4100" kern="1200" dirty="0"/>
        </a:p>
      </dsp:txBody>
      <dsp:txXfrm>
        <a:off x="46834" y="851853"/>
        <a:ext cx="7526332" cy="865732"/>
      </dsp:txXfrm>
    </dsp:sp>
    <dsp:sp modelId="{D5F964CD-B20C-47D9-9D30-C0434BD4146F}">
      <dsp:nvSpPr>
        <dsp:cNvPr id="0" name=""/>
        <dsp:cNvSpPr/>
      </dsp:nvSpPr>
      <dsp:spPr>
        <a:xfrm>
          <a:off x="0" y="1882500"/>
          <a:ext cx="7620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Testing levels</a:t>
          </a:r>
          <a:endParaRPr lang="en-US" sz="4100" kern="1200" dirty="0"/>
        </a:p>
      </dsp:txBody>
      <dsp:txXfrm>
        <a:off x="46834" y="1929334"/>
        <a:ext cx="7526332" cy="865732"/>
      </dsp:txXfrm>
    </dsp:sp>
    <dsp:sp modelId="{74DAB05C-C9E8-4C7D-979E-67418A89AADE}">
      <dsp:nvSpPr>
        <dsp:cNvPr id="0" name=""/>
        <dsp:cNvSpPr/>
      </dsp:nvSpPr>
      <dsp:spPr>
        <a:xfrm>
          <a:off x="0" y="2959980"/>
          <a:ext cx="7620000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Testing types</a:t>
          </a:r>
          <a:endParaRPr lang="en-US" sz="4100" kern="1200" dirty="0"/>
        </a:p>
      </dsp:txBody>
      <dsp:txXfrm>
        <a:off x="46834" y="3006814"/>
        <a:ext cx="7526332" cy="865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05B2-6B2E-4A79-800F-B9DDBCB0898A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User/Business Requirement Specification</a:t>
          </a:r>
          <a:endParaRPr lang="en-US" sz="2000" kern="1200" dirty="0"/>
        </a:p>
      </dsp:txBody>
      <dsp:txXfrm>
        <a:off x="21425" y="21425"/>
        <a:ext cx="3818966" cy="688670"/>
      </dsp:txXfrm>
    </dsp:sp>
    <dsp:sp modelId="{786058ED-C5A9-4763-914A-5E23B946CE6C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Requirement Specification</a:t>
          </a:r>
          <a:endParaRPr lang="en-US" sz="2000" kern="1200" dirty="0"/>
        </a:p>
      </dsp:txBody>
      <dsp:txXfrm>
        <a:off x="371945" y="854545"/>
        <a:ext cx="3825062" cy="688669"/>
      </dsp:txXfrm>
    </dsp:sp>
    <dsp:sp modelId="{C4A6F124-8939-4C5C-9191-9C5A3CCBE36A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Design</a:t>
          </a:r>
          <a:endParaRPr lang="en-US" sz="2000" kern="1200" dirty="0"/>
        </a:p>
      </dsp:txBody>
      <dsp:txXfrm>
        <a:off x="722464" y="1687665"/>
        <a:ext cx="3825062" cy="688669"/>
      </dsp:txXfrm>
    </dsp:sp>
    <dsp:sp modelId="{0D80568D-71C9-4C50-8998-8FCC43AB8376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Development/Coding</a:t>
          </a:r>
          <a:endParaRPr lang="en-US" sz="2000" kern="1200" dirty="0"/>
        </a:p>
      </dsp:txBody>
      <dsp:txXfrm>
        <a:off x="1072984" y="2520785"/>
        <a:ext cx="3825062" cy="688669"/>
      </dsp:txXfrm>
    </dsp:sp>
    <dsp:sp modelId="{E9B19E4A-7957-48FD-86A7-98124C53B7C2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Testing</a:t>
          </a:r>
          <a:endParaRPr lang="en-US" sz="2000" kern="1200" dirty="0"/>
        </a:p>
      </dsp:txBody>
      <dsp:txXfrm>
        <a:off x="1423504" y="3353905"/>
        <a:ext cx="3825062" cy="688669"/>
      </dsp:txXfrm>
    </dsp:sp>
    <dsp:sp modelId="{6DE59A4A-071A-4B46-BBEE-B4CA4788748C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325417" y="534416"/>
        <a:ext cx="261518" cy="357805"/>
      </dsp:txXfrm>
    </dsp:sp>
    <dsp:sp modelId="{5386D6A3-5B3C-4CAE-A824-09B84DACE2EC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675937" y="1367536"/>
        <a:ext cx="261518" cy="357805"/>
      </dsp:txXfrm>
    </dsp:sp>
    <dsp:sp modelId="{F5454FF5-43D9-42B2-9528-7C59BB99905A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26457" y="2188464"/>
        <a:ext cx="261518" cy="357805"/>
      </dsp:txXfrm>
    </dsp:sp>
    <dsp:sp modelId="{14BE6693-A7BA-40BA-84B2-535BC377EF3E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76977" y="3029712"/>
        <a:ext cx="261518" cy="3578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FE1A0-09DA-45B1-A2E6-E984E0F8645A}">
      <dsp:nvSpPr>
        <dsp:cNvPr id="0" name=""/>
        <dsp:cNvSpPr/>
      </dsp:nvSpPr>
      <dsp:spPr>
        <a:xfrm>
          <a:off x="2582242" y="1048"/>
          <a:ext cx="1388715" cy="902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Requirement</a:t>
          </a:r>
          <a:endParaRPr lang="en-US" sz="1600" kern="1200" dirty="0"/>
        </a:p>
      </dsp:txBody>
      <dsp:txXfrm>
        <a:off x="2626306" y="45112"/>
        <a:ext cx="1300587" cy="814536"/>
      </dsp:txXfrm>
    </dsp:sp>
    <dsp:sp modelId="{ECD176DC-7774-4074-801C-30B18971CB95}">
      <dsp:nvSpPr>
        <dsp:cNvPr id="0" name=""/>
        <dsp:cNvSpPr/>
      </dsp:nvSpPr>
      <dsp:spPr>
        <a:xfrm>
          <a:off x="1785880" y="452380"/>
          <a:ext cx="2981438" cy="2981438"/>
        </a:xfrm>
        <a:custGeom>
          <a:avLst/>
          <a:gdLst/>
          <a:ahLst/>
          <a:cxnLst/>
          <a:rect l="0" t="0" r="0" b="0"/>
          <a:pathLst>
            <a:path>
              <a:moveTo>
                <a:pt x="2376606" y="291783"/>
              </a:moveTo>
              <a:arcTo wR="1490719" hR="1490719" stAng="18387629" swAng="1632998"/>
            </a:path>
          </a:pathLst>
        </a:custGeom>
        <a:noFill/>
        <a:ln w="1143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D6D51-C7D1-4476-8022-228CE693B893}">
      <dsp:nvSpPr>
        <dsp:cNvPr id="0" name=""/>
        <dsp:cNvSpPr/>
      </dsp:nvSpPr>
      <dsp:spPr>
        <a:xfrm>
          <a:off x="4072961" y="1491767"/>
          <a:ext cx="1388715" cy="902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Design</a:t>
          </a:r>
          <a:endParaRPr lang="en-US" sz="1600" kern="1200" dirty="0"/>
        </a:p>
      </dsp:txBody>
      <dsp:txXfrm>
        <a:off x="4117025" y="1535831"/>
        <a:ext cx="1300587" cy="814536"/>
      </dsp:txXfrm>
    </dsp:sp>
    <dsp:sp modelId="{C1DCCF92-DA8F-45A0-9F51-38B840E0B142}">
      <dsp:nvSpPr>
        <dsp:cNvPr id="0" name=""/>
        <dsp:cNvSpPr/>
      </dsp:nvSpPr>
      <dsp:spPr>
        <a:xfrm>
          <a:off x="1785880" y="452380"/>
          <a:ext cx="2981438" cy="2981438"/>
        </a:xfrm>
        <a:custGeom>
          <a:avLst/>
          <a:gdLst/>
          <a:ahLst/>
          <a:cxnLst/>
          <a:rect l="0" t="0" r="0" b="0"/>
          <a:pathLst>
            <a:path>
              <a:moveTo>
                <a:pt x="2826864" y="2151747"/>
              </a:moveTo>
              <a:arcTo wR="1490719" hR="1490719" stAng="1579372" swAng="1632998"/>
            </a:path>
          </a:pathLst>
        </a:custGeom>
        <a:noFill/>
        <a:ln w="1143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5B6C31-83FD-48E0-B7F1-C858BD03CAD1}">
      <dsp:nvSpPr>
        <dsp:cNvPr id="0" name=""/>
        <dsp:cNvSpPr/>
      </dsp:nvSpPr>
      <dsp:spPr>
        <a:xfrm>
          <a:off x="2582242" y="2982486"/>
          <a:ext cx="1388715" cy="902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</a:t>
          </a:r>
          <a:endParaRPr lang="en-US" sz="1600" kern="1200" dirty="0"/>
        </a:p>
      </dsp:txBody>
      <dsp:txXfrm>
        <a:off x="2626306" y="3026550"/>
        <a:ext cx="1300587" cy="814536"/>
      </dsp:txXfrm>
    </dsp:sp>
    <dsp:sp modelId="{A30AD5C4-B896-464D-8DB2-1C095D15D6B6}">
      <dsp:nvSpPr>
        <dsp:cNvPr id="0" name=""/>
        <dsp:cNvSpPr/>
      </dsp:nvSpPr>
      <dsp:spPr>
        <a:xfrm>
          <a:off x="1785880" y="452380"/>
          <a:ext cx="2981438" cy="2981438"/>
        </a:xfrm>
        <a:custGeom>
          <a:avLst/>
          <a:gdLst/>
          <a:ahLst/>
          <a:cxnLst/>
          <a:rect l="0" t="0" r="0" b="0"/>
          <a:pathLst>
            <a:path>
              <a:moveTo>
                <a:pt x="604831" y="2689655"/>
              </a:moveTo>
              <a:arcTo wR="1490719" hR="1490719" stAng="7587629" swAng="1632998"/>
            </a:path>
          </a:pathLst>
        </a:custGeom>
        <a:noFill/>
        <a:ln w="1143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F0E5D-5A55-4251-B7B7-EA55B6260010}">
      <dsp:nvSpPr>
        <dsp:cNvPr id="0" name=""/>
        <dsp:cNvSpPr/>
      </dsp:nvSpPr>
      <dsp:spPr>
        <a:xfrm>
          <a:off x="1091523" y="1491767"/>
          <a:ext cx="1388715" cy="9026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test</a:t>
          </a:r>
          <a:endParaRPr lang="en-US" sz="1600" kern="1200" dirty="0"/>
        </a:p>
      </dsp:txBody>
      <dsp:txXfrm>
        <a:off x="1135587" y="1535831"/>
        <a:ext cx="1300587" cy="814536"/>
      </dsp:txXfrm>
    </dsp:sp>
    <dsp:sp modelId="{18554323-471A-47C1-BE84-262ABD4BCE0D}">
      <dsp:nvSpPr>
        <dsp:cNvPr id="0" name=""/>
        <dsp:cNvSpPr/>
      </dsp:nvSpPr>
      <dsp:spPr>
        <a:xfrm>
          <a:off x="1785880" y="452380"/>
          <a:ext cx="2981438" cy="2981438"/>
        </a:xfrm>
        <a:custGeom>
          <a:avLst/>
          <a:gdLst/>
          <a:ahLst/>
          <a:cxnLst/>
          <a:rect l="0" t="0" r="0" b="0"/>
          <a:pathLst>
            <a:path>
              <a:moveTo>
                <a:pt x="154573" y="829691"/>
              </a:moveTo>
              <a:arcTo wR="1490719" hR="1490719" stAng="12379372" swAng="1632998"/>
            </a:path>
          </a:pathLst>
        </a:custGeom>
        <a:noFill/>
        <a:ln w="1143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0EB0E-BEE2-49F1-B54B-77BDD799E6F8}">
      <dsp:nvSpPr>
        <dsp:cNvPr id="0" name=""/>
        <dsp:cNvSpPr/>
      </dsp:nvSpPr>
      <dsp:spPr>
        <a:xfrm>
          <a:off x="0" y="3831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Unit Test</a:t>
          </a:r>
          <a:endParaRPr lang="en-US" sz="3900" kern="1200" dirty="0"/>
        </a:p>
      </dsp:txBody>
      <dsp:txXfrm>
        <a:off x="44549" y="82868"/>
        <a:ext cx="6006902" cy="823502"/>
      </dsp:txXfrm>
    </dsp:sp>
    <dsp:sp modelId="{A8AEEAF9-5B99-4CFE-86AE-48F4F2231314}">
      <dsp:nvSpPr>
        <dsp:cNvPr id="0" name=""/>
        <dsp:cNvSpPr/>
      </dsp:nvSpPr>
      <dsp:spPr>
        <a:xfrm>
          <a:off x="0" y="106323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Integration Test</a:t>
          </a:r>
          <a:endParaRPr lang="en-US" sz="3900" kern="1200" dirty="0"/>
        </a:p>
      </dsp:txBody>
      <dsp:txXfrm>
        <a:off x="44549" y="1107788"/>
        <a:ext cx="6006902" cy="823502"/>
      </dsp:txXfrm>
    </dsp:sp>
    <dsp:sp modelId="{474D9CCC-0D5A-4FC2-A35D-7A630F0AF43B}">
      <dsp:nvSpPr>
        <dsp:cNvPr id="0" name=""/>
        <dsp:cNvSpPr/>
      </dsp:nvSpPr>
      <dsp:spPr>
        <a:xfrm>
          <a:off x="0" y="2088159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System Test</a:t>
          </a:r>
          <a:endParaRPr lang="en-US" sz="3900" kern="1200" dirty="0"/>
        </a:p>
      </dsp:txBody>
      <dsp:txXfrm>
        <a:off x="44549" y="2132708"/>
        <a:ext cx="6006902" cy="823502"/>
      </dsp:txXfrm>
    </dsp:sp>
    <dsp:sp modelId="{3B22BBEF-2221-499A-BDFA-DC3BEA2A4F9A}">
      <dsp:nvSpPr>
        <dsp:cNvPr id="0" name=""/>
        <dsp:cNvSpPr/>
      </dsp:nvSpPr>
      <dsp:spPr>
        <a:xfrm>
          <a:off x="0" y="3113080"/>
          <a:ext cx="60960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Acceptance Test</a:t>
          </a:r>
          <a:endParaRPr lang="en-US" sz="3900" kern="1200" dirty="0"/>
        </a:p>
      </dsp:txBody>
      <dsp:txXfrm>
        <a:off x="44549" y="3157629"/>
        <a:ext cx="6006902" cy="8235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98666-183D-4CD5-AF48-32FB39C3FE39}">
      <dsp:nvSpPr>
        <dsp:cNvPr id="0" name=""/>
        <dsp:cNvSpPr/>
      </dsp:nvSpPr>
      <dsp:spPr>
        <a:xfrm>
          <a:off x="0" y="38319"/>
          <a:ext cx="632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Functional Testing</a:t>
          </a:r>
          <a:endParaRPr lang="en-US" sz="3900" kern="1200" dirty="0"/>
        </a:p>
      </dsp:txBody>
      <dsp:txXfrm>
        <a:off x="44549" y="82868"/>
        <a:ext cx="6235502" cy="823502"/>
      </dsp:txXfrm>
    </dsp:sp>
    <dsp:sp modelId="{0C95AF09-B3BA-4AE3-9A02-C710C66E1FD0}">
      <dsp:nvSpPr>
        <dsp:cNvPr id="0" name=""/>
        <dsp:cNvSpPr/>
      </dsp:nvSpPr>
      <dsp:spPr>
        <a:xfrm>
          <a:off x="0" y="1063239"/>
          <a:ext cx="632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Non-Functional Testing</a:t>
          </a:r>
          <a:endParaRPr lang="en-US" sz="3900" kern="1200" dirty="0"/>
        </a:p>
      </dsp:txBody>
      <dsp:txXfrm>
        <a:off x="44549" y="1107788"/>
        <a:ext cx="6235502" cy="823502"/>
      </dsp:txXfrm>
    </dsp:sp>
    <dsp:sp modelId="{433798B5-4C62-4428-9534-E365E8E5AEED}">
      <dsp:nvSpPr>
        <dsp:cNvPr id="0" name=""/>
        <dsp:cNvSpPr/>
      </dsp:nvSpPr>
      <dsp:spPr>
        <a:xfrm>
          <a:off x="0" y="2088159"/>
          <a:ext cx="632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Structural Testing</a:t>
          </a:r>
          <a:endParaRPr lang="en-US" sz="3900" kern="1200" dirty="0"/>
        </a:p>
      </dsp:txBody>
      <dsp:txXfrm>
        <a:off x="44549" y="2132708"/>
        <a:ext cx="6235502" cy="823502"/>
      </dsp:txXfrm>
    </dsp:sp>
    <dsp:sp modelId="{37C08B8A-3CFE-4E7D-B993-C2F094375F04}">
      <dsp:nvSpPr>
        <dsp:cNvPr id="0" name=""/>
        <dsp:cNvSpPr/>
      </dsp:nvSpPr>
      <dsp:spPr>
        <a:xfrm>
          <a:off x="0" y="3113080"/>
          <a:ext cx="6324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/>
            <a:t>Maintenance Testing</a:t>
          </a:r>
          <a:endParaRPr lang="en-US" sz="3900" kern="1200" dirty="0"/>
        </a:p>
      </dsp:txBody>
      <dsp:txXfrm>
        <a:off x="44549" y="3157629"/>
        <a:ext cx="6235502" cy="8235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8F4BD-2917-45AC-9A7D-B38D1CEAD7BB}">
      <dsp:nvSpPr>
        <dsp:cNvPr id="0" name=""/>
        <dsp:cNvSpPr/>
      </dsp:nvSpPr>
      <dsp:spPr>
        <a:xfrm>
          <a:off x="1547" y="251276"/>
          <a:ext cx="1509117" cy="55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Specification based Testing</a:t>
          </a:r>
          <a:endParaRPr lang="en-US" sz="1600" kern="1200" dirty="0"/>
        </a:p>
      </dsp:txBody>
      <dsp:txXfrm>
        <a:off x="1547" y="251276"/>
        <a:ext cx="1509117" cy="559007"/>
      </dsp:txXfrm>
    </dsp:sp>
    <dsp:sp modelId="{9DCA5FD0-DE5B-4545-941F-B469EE8C072A}">
      <dsp:nvSpPr>
        <dsp:cNvPr id="0" name=""/>
        <dsp:cNvSpPr/>
      </dsp:nvSpPr>
      <dsp:spPr>
        <a:xfrm>
          <a:off x="1547" y="810283"/>
          <a:ext cx="1509117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Equivalence Partitioning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Boundary Value Analysis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Decision Table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State Transition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 case testing</a:t>
          </a:r>
          <a:endParaRPr lang="en-US" sz="1600" kern="1200" dirty="0"/>
        </a:p>
      </dsp:txBody>
      <dsp:txXfrm>
        <a:off x="1547" y="810283"/>
        <a:ext cx="1509117" cy="2723040"/>
      </dsp:txXfrm>
    </dsp:sp>
    <dsp:sp modelId="{ABFBBA93-5C9E-43ED-87F4-0AF939B7EBB1}">
      <dsp:nvSpPr>
        <dsp:cNvPr id="0" name=""/>
        <dsp:cNvSpPr/>
      </dsp:nvSpPr>
      <dsp:spPr>
        <a:xfrm>
          <a:off x="1721941" y="251276"/>
          <a:ext cx="1509117" cy="55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Experience based Testing</a:t>
          </a:r>
          <a:endParaRPr lang="en-US" sz="1600" kern="1200" dirty="0"/>
        </a:p>
      </dsp:txBody>
      <dsp:txXfrm>
        <a:off x="1721941" y="251276"/>
        <a:ext cx="1509117" cy="559007"/>
      </dsp:txXfrm>
    </dsp:sp>
    <dsp:sp modelId="{C570F9FD-0D19-49C7-BD9E-6B06AE98A9C3}">
      <dsp:nvSpPr>
        <dsp:cNvPr id="0" name=""/>
        <dsp:cNvSpPr/>
      </dsp:nvSpPr>
      <dsp:spPr>
        <a:xfrm>
          <a:off x="1721941" y="810283"/>
          <a:ext cx="1509117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Error Guessing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Exploratory testing</a:t>
          </a:r>
          <a:endParaRPr lang="en-US" sz="1600" kern="1200" dirty="0"/>
        </a:p>
      </dsp:txBody>
      <dsp:txXfrm>
        <a:off x="1721941" y="810283"/>
        <a:ext cx="1509117" cy="2723040"/>
      </dsp:txXfrm>
    </dsp:sp>
    <dsp:sp modelId="{57B3DC08-8086-4218-B72A-F7511AAE6DF9}">
      <dsp:nvSpPr>
        <dsp:cNvPr id="0" name=""/>
        <dsp:cNvSpPr/>
      </dsp:nvSpPr>
      <dsp:spPr>
        <a:xfrm>
          <a:off x="3442335" y="251276"/>
          <a:ext cx="1509117" cy="559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Structure based Testing</a:t>
          </a:r>
          <a:endParaRPr lang="en-US" sz="1600" kern="1200" dirty="0"/>
        </a:p>
      </dsp:txBody>
      <dsp:txXfrm>
        <a:off x="3442335" y="251276"/>
        <a:ext cx="1509117" cy="559007"/>
      </dsp:txXfrm>
    </dsp:sp>
    <dsp:sp modelId="{57F21AA2-9EE8-4BE8-A091-D525260CB014}">
      <dsp:nvSpPr>
        <dsp:cNvPr id="0" name=""/>
        <dsp:cNvSpPr/>
      </dsp:nvSpPr>
      <dsp:spPr>
        <a:xfrm>
          <a:off x="3442335" y="810283"/>
          <a:ext cx="1509117" cy="27230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Statement Coverage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Branch Coverage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Condition Coverage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Path Coverage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Functional Coverage</a:t>
          </a:r>
          <a:endParaRPr lang="en-US" sz="1600" kern="1200" dirty="0"/>
        </a:p>
      </dsp:txBody>
      <dsp:txXfrm>
        <a:off x="3442335" y="810283"/>
        <a:ext cx="1509117" cy="2723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67196-C413-4ED1-9971-B4752191D4B4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E822-7794-433B-B058-D2B50FAA5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7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 the</a:t>
            </a:r>
            <a:r>
              <a:rPr lang="en-US" baseline="0" dirty="0" smtClean="0"/>
              <a:t> car example diving into the slide content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 can tell from all the aforementioned scenarios that there was lack of adequate testing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E822-7794-433B-B058-D2B50FAA5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7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r>
              <a:rPr lang="en-US" baseline="0" dirty="0" smtClean="0"/>
              <a:t> for feedback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DE822-7794-433B-B058-D2B50FAA5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72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72C0D015-B0F1-4817-9DA5-874F198DB09E}" type="datetimeFigureOut">
              <a:rPr lang="en-US" smtClean="0"/>
              <a:t>8/26/2016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76B1F6A4-5CC9-4ED9-960A-4B8243D209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SOFTWARE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62744413"/>
              </p:ext>
            </p:extLst>
          </p:nvPr>
        </p:nvGraphicFramePr>
        <p:xfrm>
          <a:off x="304800" y="1524000"/>
          <a:ext cx="7620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03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	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Software development models</a:t>
            </a:r>
          </a:p>
          <a:p>
            <a:r>
              <a:rPr lang="en-US" sz="4400" dirty="0" smtClean="0"/>
              <a:t>Waterfall</a:t>
            </a:r>
          </a:p>
          <a:p>
            <a:r>
              <a:rPr lang="en-US" sz="4400" dirty="0" smtClean="0"/>
              <a:t>V-model (Sequential development model)</a:t>
            </a:r>
          </a:p>
          <a:p>
            <a:r>
              <a:rPr lang="en-US" sz="4400" dirty="0" smtClean="0"/>
              <a:t>Iterative-incremental development models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Waterfall Model</a:t>
            </a:r>
          </a:p>
          <a:p>
            <a:pPr marL="0" indent="0">
              <a:buNone/>
            </a:pPr>
            <a:endParaRPr lang="en-US" u="sng" dirty="0"/>
          </a:p>
        </p:txBody>
      </p:sp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val="477551490"/>
              </p:ext>
            </p:extLst>
          </p:nvPr>
        </p:nvGraphicFramePr>
        <p:xfrm>
          <a:off x="914400" y="2362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7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V-model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Rectangle 4"/>
          <p:cNvSpPr/>
          <p:nvPr/>
        </p:nvSpPr>
        <p:spPr>
          <a:xfrm>
            <a:off x="228600" y="2209800"/>
            <a:ext cx="2743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User/Business requirement Specification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40386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31242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System Requirement Specification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8400" y="49530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Development/Coding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49530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Unit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15000" y="40386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Integration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72200" y="31242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System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9400" y="2209800"/>
            <a:ext cx="19812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Acceptance 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3"/>
            <a:endCxn id="12" idx="1"/>
          </p:cNvCxnSpPr>
          <p:nvPr/>
        </p:nvCxnSpPr>
        <p:spPr>
          <a:xfrm>
            <a:off x="2971800" y="2476500"/>
            <a:ext cx="3657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11" idx="1"/>
          </p:cNvCxnSpPr>
          <p:nvPr/>
        </p:nvCxnSpPr>
        <p:spPr>
          <a:xfrm>
            <a:off x="3276600" y="3390900"/>
            <a:ext cx="28956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0" idx="1"/>
          </p:cNvCxnSpPr>
          <p:nvPr/>
        </p:nvCxnSpPr>
        <p:spPr>
          <a:xfrm>
            <a:off x="3810000" y="4305300"/>
            <a:ext cx="19050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3"/>
            <a:endCxn id="9" idx="1"/>
          </p:cNvCxnSpPr>
          <p:nvPr/>
        </p:nvCxnSpPr>
        <p:spPr>
          <a:xfrm>
            <a:off x="4419600" y="5219700"/>
            <a:ext cx="6858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Iterative-Incremental development model</a:t>
            </a:r>
          </a:p>
          <a:p>
            <a:pPr marL="0" indent="0">
              <a:buNone/>
            </a:pPr>
            <a:endParaRPr lang="en-US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7699519"/>
              </p:ext>
            </p:extLst>
          </p:nvPr>
        </p:nvGraphicFramePr>
        <p:xfrm>
          <a:off x="1143000" y="2209800"/>
          <a:ext cx="6553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910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Testing levels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9855663"/>
              </p:ext>
            </p:extLst>
          </p:nvPr>
        </p:nvGraphicFramePr>
        <p:xfrm>
          <a:off x="533400" y="2133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3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Testing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Testing Types</a:t>
            </a:r>
          </a:p>
        </p:txBody>
      </p:sp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170327590"/>
              </p:ext>
            </p:extLst>
          </p:nvPr>
        </p:nvGraphicFramePr>
        <p:xfrm>
          <a:off x="457200" y="2133600"/>
          <a:ext cx="6324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44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 Testing techniques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1600200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05400" y="1603664"/>
            <a:ext cx="198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TESTING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700685955"/>
              </p:ext>
            </p:extLst>
          </p:nvPr>
        </p:nvGraphicFramePr>
        <p:xfrm>
          <a:off x="3619500" y="2438400"/>
          <a:ext cx="4953000" cy="378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4343400" y="2289464"/>
            <a:ext cx="1752600" cy="377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096000" y="2289464"/>
            <a:ext cx="0" cy="377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>
            <a:off x="6096000" y="2289464"/>
            <a:ext cx="1752600" cy="377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1124772694"/>
              </p:ext>
            </p:extLst>
          </p:nvPr>
        </p:nvGraphicFramePr>
        <p:xfrm>
          <a:off x="190500" y="685800"/>
          <a:ext cx="2971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>
            <a:off x="838200" y="22860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676400" y="2289464"/>
            <a:ext cx="838200" cy="3775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4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TESTING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Specification based/Black box techniques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Equivalence Partitioning and Boundary Value Analysis Example: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 balance in the range </a:t>
            </a:r>
            <a:r>
              <a:rPr lang="en-US" dirty="0" smtClean="0"/>
              <a:t>N0 </a:t>
            </a:r>
            <a:r>
              <a:rPr lang="en-US" dirty="0"/>
              <a:t>up to </a:t>
            </a:r>
            <a:r>
              <a:rPr lang="en-US" dirty="0" smtClean="0"/>
              <a:t>N10000 has </a:t>
            </a:r>
            <a:r>
              <a:rPr lang="en-US" dirty="0"/>
              <a:t>a 3% interest rate, a balance over </a:t>
            </a:r>
            <a:r>
              <a:rPr lang="en-US" dirty="0" smtClean="0"/>
              <a:t>N10000 </a:t>
            </a:r>
            <a:r>
              <a:rPr lang="en-US" dirty="0"/>
              <a:t>and up to </a:t>
            </a:r>
            <a:r>
              <a:rPr lang="en-US" dirty="0" smtClean="0"/>
              <a:t>N100000 </a:t>
            </a:r>
            <a:r>
              <a:rPr lang="en-US" dirty="0"/>
              <a:t>has a 5% </a:t>
            </a:r>
            <a:r>
              <a:rPr lang="en-US" dirty="0" smtClean="0"/>
              <a:t>interest </a:t>
            </a:r>
            <a:r>
              <a:rPr lang="en-US" dirty="0"/>
              <a:t>rate, and balances of </a:t>
            </a:r>
            <a:r>
              <a:rPr lang="en-US" dirty="0" smtClean="0"/>
              <a:t>over N100000 has </a:t>
            </a:r>
            <a:r>
              <a:rPr lang="en-US" dirty="0"/>
              <a:t>a 7% interest rate,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u="sng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725761"/>
              </p:ext>
            </p:extLst>
          </p:nvPr>
        </p:nvGraphicFramePr>
        <p:xfrm>
          <a:off x="457200" y="5181600"/>
          <a:ext cx="7391400" cy="7416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22671"/>
                <a:gridCol w="1711693"/>
                <a:gridCol w="2015206"/>
                <a:gridCol w="23418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Invalid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for 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for 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Valid for 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-0.01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     </a:t>
                      </a:r>
                      <a:r>
                        <a:rPr lang="en-US" baseline="0" dirty="0" smtClean="0"/>
                        <a:t>    </a:t>
                      </a:r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10000.01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100000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100000.01   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1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TESTING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Decision table</a:t>
            </a:r>
            <a:endParaRPr lang="en-US" u="sn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2290763"/>
            <a:ext cx="8953500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48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82863233"/>
              </p:ext>
            </p:extLst>
          </p:nvPr>
        </p:nvGraphicFramePr>
        <p:xfrm>
          <a:off x="457200" y="1752600"/>
          <a:ext cx="72390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2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TESTING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Transition Diagram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6848475" cy="361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29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Test management and control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530202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48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4.Test management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Test Planning and estimation</a:t>
            </a:r>
          </a:p>
          <a:p>
            <a:r>
              <a:rPr lang="en-US" dirty="0" smtClean="0"/>
              <a:t>Test Plan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94540724"/>
              </p:ext>
            </p:extLst>
          </p:nvPr>
        </p:nvGraphicFramePr>
        <p:xfrm>
          <a:off x="762000" y="2514600"/>
          <a:ext cx="6705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81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Test management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Test Estimation</a:t>
            </a:r>
            <a:r>
              <a:rPr lang="en-US" dirty="0"/>
              <a:t>: Resources, Time, Human Skill and cost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1711639"/>
              </p:ext>
            </p:extLst>
          </p:nvPr>
        </p:nvGraphicFramePr>
        <p:xfrm>
          <a:off x="762000" y="2667000"/>
          <a:ext cx="6477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57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Test management and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Testing tools</a:t>
            </a:r>
            <a:endParaRPr lang="en-US" u="sng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55420482"/>
              </p:ext>
            </p:extLst>
          </p:nvPr>
        </p:nvGraphicFramePr>
        <p:xfrm>
          <a:off x="838200" y="1600200"/>
          <a:ext cx="6553200" cy="467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801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 Defect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defect occurs when the actual result varies from the expected result</a:t>
            </a:r>
          </a:p>
          <a:p>
            <a:r>
              <a:rPr lang="en-US" sz="3200" b="1" dirty="0" smtClean="0"/>
              <a:t>Defect/Incident management (according to IEEE) is the </a:t>
            </a:r>
            <a:r>
              <a:rPr lang="en-US" sz="3200" b="1" dirty="0"/>
              <a:t>process of </a:t>
            </a:r>
            <a:r>
              <a:rPr lang="en-US" sz="3200" b="1" dirty="0" smtClean="0"/>
              <a:t>recognizing, </a:t>
            </a:r>
            <a:r>
              <a:rPr lang="en-US" sz="3200" b="1" dirty="0"/>
              <a:t>investigating, taking </a:t>
            </a:r>
            <a:r>
              <a:rPr lang="en-US" sz="3200" b="1" dirty="0" smtClean="0"/>
              <a:t>action and </a:t>
            </a:r>
            <a:r>
              <a:rPr lang="en-US" sz="3200" b="1" dirty="0"/>
              <a:t>disposing of incidents</a:t>
            </a:r>
            <a:r>
              <a:rPr lang="en-US" sz="3200" b="1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involves recording incidents, classifying </a:t>
            </a:r>
            <a:r>
              <a:rPr lang="en-US" dirty="0" smtClean="0"/>
              <a:t>them and </a:t>
            </a:r>
            <a:r>
              <a:rPr lang="en-US" dirty="0"/>
              <a:t>identifying the </a:t>
            </a:r>
            <a:r>
              <a:rPr lang="en-US" dirty="0" smtClean="0"/>
              <a:t>impact.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DEFECT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202864"/>
              </p:ext>
            </p:extLst>
          </p:nvPr>
        </p:nvGraphicFramePr>
        <p:xfrm>
          <a:off x="457200" y="1609725"/>
          <a:ext cx="7239000" cy="484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9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DEFECT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Contents of a defect report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4685490"/>
              </p:ext>
            </p:extLst>
          </p:nvPr>
        </p:nvGraphicFramePr>
        <p:xfrm>
          <a:off x="762000" y="2133600"/>
          <a:ext cx="7010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6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Testing Fundamentals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62991770"/>
              </p:ext>
            </p:extLst>
          </p:nvPr>
        </p:nvGraphicFramePr>
        <p:xfrm>
          <a:off x="838200" y="1600200"/>
          <a:ext cx="70104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66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Introduction to software testing</a:t>
            </a:r>
          </a:p>
          <a:p>
            <a:pPr marL="0" indent="0">
              <a:buNone/>
            </a:pPr>
            <a:r>
              <a:rPr lang="en-US" dirty="0" smtClean="0"/>
              <a:t>Consider the following scenarios:</a:t>
            </a:r>
          </a:p>
          <a:p>
            <a:r>
              <a:rPr lang="en-US" dirty="0" smtClean="0"/>
              <a:t>China </a:t>
            </a:r>
            <a:r>
              <a:rPr lang="en-US" dirty="0"/>
              <a:t>Airlines Airbus A300 </a:t>
            </a:r>
            <a:r>
              <a:rPr lang="en-US" dirty="0" smtClean="0"/>
              <a:t>crashed </a:t>
            </a:r>
            <a:r>
              <a:rPr lang="en-US" dirty="0"/>
              <a:t>due to a software bug on April 26, 1994, killing 264 innocent </a:t>
            </a:r>
            <a:r>
              <a:rPr lang="en-US" dirty="0" smtClean="0"/>
              <a:t>lives</a:t>
            </a:r>
          </a:p>
          <a:p>
            <a:r>
              <a:rPr lang="en-US" dirty="0"/>
              <a:t>In 1985, Canada's Therac-25 radiation therapy machine malfunctioned due to software bug and delivered lethal radiation doses to patients, leaving 3 people dead and critically injuring 3 others</a:t>
            </a:r>
          </a:p>
          <a:p>
            <a:r>
              <a:rPr lang="en-US" dirty="0"/>
              <a:t>In April of 1999, a software bug caused the failure of a $1.2 billion military satellite launch, the costliest accident in history</a:t>
            </a:r>
          </a:p>
          <a:p>
            <a:r>
              <a:rPr lang="en-US" dirty="0"/>
              <a:t>In may of 1996, a software bug caused the bank accounts of 823 customers of a major U.S. bank to be credited with 920 million US </a:t>
            </a:r>
            <a:r>
              <a:rPr lang="en-US" dirty="0" smtClean="0"/>
              <a:t>dollars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5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8800" dirty="0" smtClean="0"/>
              <a:t>So …..</a:t>
            </a:r>
          </a:p>
          <a:p>
            <a:pPr marL="0" indent="0" algn="ctr">
              <a:buNone/>
            </a:pPr>
            <a:r>
              <a:rPr lang="en-US" sz="8800" dirty="0" smtClean="0"/>
              <a:t>What is Software testing?</a:t>
            </a:r>
          </a:p>
          <a:p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22686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testing is a process used to identify the correctness, completeness, and quality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 software system.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It </a:t>
            </a:r>
            <a:r>
              <a:rPr lang="en-US" dirty="0"/>
              <a:t>includes a set of activities conducted with the intent of finding errors in software so that it could be corrected before the product is released to the end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Seven Fundamental Principles of testing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7346586"/>
              </p:ext>
            </p:extLst>
          </p:nvPr>
        </p:nvGraphicFramePr>
        <p:xfrm>
          <a:off x="609600" y="2209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25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Psychology of testing</a:t>
            </a:r>
          </a:p>
          <a:p>
            <a:pPr marL="0" indent="0">
              <a:buNone/>
            </a:pPr>
            <a:r>
              <a:rPr lang="en-US" dirty="0" smtClean="0"/>
              <a:t>Who will test an application better?</a:t>
            </a:r>
          </a:p>
          <a:p>
            <a:r>
              <a:rPr lang="en-US" dirty="0"/>
              <a:t>Those who wrote the </a:t>
            </a:r>
            <a:r>
              <a:rPr lang="en-US" dirty="0" smtClean="0"/>
              <a:t>code?</a:t>
            </a:r>
            <a:endParaRPr lang="en-US" dirty="0"/>
          </a:p>
          <a:p>
            <a:r>
              <a:rPr lang="en-US" dirty="0"/>
              <a:t>Members of the same development </a:t>
            </a:r>
            <a:r>
              <a:rPr lang="en-US" dirty="0" smtClean="0"/>
              <a:t>team?</a:t>
            </a:r>
            <a:endParaRPr lang="en-US" dirty="0"/>
          </a:p>
          <a:p>
            <a:r>
              <a:rPr lang="en-US" dirty="0"/>
              <a:t>Members of a different group (independent test team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dirty="0"/>
              <a:t>Members of a different company (a testing consultancy/outsourced</a:t>
            </a:r>
            <a:r>
              <a:rPr lang="en-US" dirty="0" smtClean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73615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 Testing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Fundamental test process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43200" y="2362200"/>
            <a:ext cx="3581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Planning and Control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3200" y="3124200"/>
            <a:ext cx="3581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Analysis and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43200" y="3886200"/>
            <a:ext cx="3581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Implementation and Execution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43200" y="4648200"/>
            <a:ext cx="3581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Evaluating exit Criteria and Reporting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3200" y="5410200"/>
            <a:ext cx="35814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Test Closure activities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>
            <a:off x="4533900" y="2819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533900" y="3581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>
          <a:xfrm>
            <a:off x="4533900" y="4343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533900" y="5105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3"/>
            <a:endCxn id="4" idx="3"/>
          </p:cNvCxnSpPr>
          <p:nvPr/>
        </p:nvCxnSpPr>
        <p:spPr>
          <a:xfrm flipV="1">
            <a:off x="6324600" y="2590800"/>
            <a:ext cx="12700" cy="762000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7" idx="3"/>
            <a:endCxn id="5" idx="3"/>
          </p:cNvCxnSpPr>
          <p:nvPr/>
        </p:nvCxnSpPr>
        <p:spPr>
          <a:xfrm flipV="1">
            <a:off x="6324600" y="3352800"/>
            <a:ext cx="12700" cy="1524000"/>
          </a:xfrm>
          <a:prstGeom prst="bentConnector3">
            <a:avLst>
              <a:gd name="adj1" fmla="val 1800000"/>
            </a:avLst>
          </a:prstGeom>
          <a:ln>
            <a:solidFill>
              <a:schemeClr val="accent6">
                <a:lumMod val="75000"/>
              </a:schemeClr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6" idx="1"/>
            <a:endCxn id="5" idx="1"/>
          </p:cNvCxnSpPr>
          <p:nvPr/>
        </p:nvCxnSpPr>
        <p:spPr>
          <a:xfrm rot="10800000">
            <a:off x="2743200" y="3352800"/>
            <a:ext cx="12700" cy="76200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1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