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Montserrat" charset="-52"/>
      <p:regular r:id="rId13"/>
      <p:bold r:id="rId14"/>
      <p:italic r:id="rId15"/>
      <p:boldItalic r:id="rId16"/>
    </p:embeddedFont>
    <p:embeddedFont>
      <p:font typeface="Roboto" charset="0"/>
      <p:regular r:id="rId17"/>
      <p:bold r:id="rId18"/>
      <p:italic r:id="rId19"/>
      <p:boldItalic r:id="rId20"/>
    </p:embeddedFont>
    <p:embeddedFont>
      <p:font typeface="Roboto Light" charset="0"/>
      <p:regular r:id="rId21"/>
      <p:bold r:id="rId22"/>
      <p:italic r:id="rId23"/>
      <p:boldItalic r:id="rId24"/>
    </p:embeddedFont>
    <p:embeddedFont>
      <p:font typeface="Montserrat Medium" charset="-52"/>
      <p:regular r:id="rId25"/>
      <p:bold r:id="rId26"/>
      <p:italic r:id="rId27"/>
      <p:boldItalic r:id="rId28"/>
    </p:embeddedFont>
    <p:embeddedFont>
      <p:font typeface="Montserrat ExtraBold" charset="-52"/>
      <p:bold r:id="rId29"/>
      <p:boldItalic r:id="rId30"/>
    </p:embeddedFont>
    <p:embeddedFont>
      <p:font typeface="Montserrat SemiBold" charset="-52"/>
      <p:regular r:id="rId31"/>
      <p:bold r:id="rId32"/>
      <p:italic r:id="rId33"/>
      <p:boldItalic r:id="rId34"/>
    </p:embeddedFont>
    <p:embeddedFont>
      <p:font typeface="Open Sans" charset="0"/>
      <p:regular r:id="rId35"/>
      <p:bold r:id="rId36"/>
      <p:italic r:id="rId37"/>
      <p:boldItalic r:id="rId38"/>
    </p:embeddedFont>
    <p:embeddedFont>
      <p:font typeface="Montserrat Black" charset="-52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59248A2-8361-4371-A4D0-9FE41C04DD25}">
  <a:tblStyle styleId="{659248A2-8361-4371-A4D0-9FE41C04DD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10"/>
        <p:guide orient="horz" pos="3130"/>
        <p:guide orient="horz" pos="696"/>
        <p:guide orient="horz" pos="1622"/>
        <p:guide orient="horz" pos="1975"/>
        <p:guide orient="horz" pos="2906"/>
        <p:guide orient="horz" pos="1017"/>
        <p:guide pos="115"/>
        <p:guide pos="5655"/>
        <p:guide pos="4704"/>
        <p:guide pos="353"/>
        <p:guide pos="4459"/>
        <p:guide pos="2098"/>
        <p:guide pos="2555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3652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2400" b="1" dirty="0"/>
              <a:t>Санджиев </a:t>
            </a:r>
            <a:r>
              <a:rPr lang="ru-RU" sz="2400" b="1" dirty="0" err="1"/>
              <a:t>Дольган</a:t>
            </a:r>
            <a:r>
              <a:rPr lang="ru-RU" sz="2400" b="1" dirty="0"/>
              <a:t> </a:t>
            </a:r>
            <a:r>
              <a:rPr lang="ru-RU" sz="2400" b="1" dirty="0" err="1"/>
              <a:t>Ниязбекович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ru-RU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Игра «Пинг-понг»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задача по созданию прототипа 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"/>
              </a:rPr>
              <a:t>игры «Пинг-понг»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</p:txBody>
      </p:sp>
      <p:pic>
        <p:nvPicPr>
          <p:cNvPr id="1026" name="Picture 2" descr="Как написать алгоритм, который за вас сыграет в пинг-понг в браузере —  Журнал «Код» программирование без снобизма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55" y="1742249"/>
            <a:ext cx="4230188" cy="283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>
              <a:buSzPts val="1700"/>
              <a:buFont typeface="Montserrat SemiBold"/>
              <a:buChar char="➔"/>
            </a:pP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</a:t>
            </a:r>
            <a:r>
              <a:rPr lang="ru-RU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:</a:t>
            </a:r>
            <a:r>
              <a:rPr lang="en-US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ping-pong.py</a:t>
            </a:r>
            <a:endParaRPr sz="1700"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>
              <a:buSzPts val="1700"/>
              <a:buFont typeface="Montserrat SemiBold"/>
              <a:buChar char="➔"/>
            </a:pP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Графические файлы</a:t>
            </a:r>
            <a:r>
              <a:rPr lang="ru-RU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r>
              <a:rPr lang="en-US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racket.png, </a:t>
            </a:r>
            <a:r>
              <a:rPr lang="en-US" sz="1700" b="1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tenis</a:t>
            </a:r>
            <a:r>
              <a:rPr lang="en-US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ball.png</a:t>
            </a:r>
            <a:endParaRPr sz="1700"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>
              <a:buSzPts val="1700"/>
              <a:buFont typeface="Montserrat SemiBold"/>
              <a:buChar char="➔"/>
            </a:pPr>
            <a:r>
              <a:rPr lang="ru-RU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Файл </a:t>
            </a:r>
            <a:r>
              <a:rPr lang="ru-RU" sz="1700" b="1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призентации</a:t>
            </a:r>
            <a:r>
              <a:rPr lang="ru-RU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: </a:t>
            </a:r>
            <a:r>
              <a:rPr lang="ru-RU" sz="1700" b="1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Пинг</a:t>
            </a:r>
            <a:r>
              <a:rPr lang="ru-RU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ru-RU" sz="1700" b="1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Понг</a:t>
            </a:r>
            <a:endParaRPr lang="ru-RU" sz="1700" b="1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120650" lvl="0">
              <a:buSzPts val="1700"/>
            </a:pPr>
            <a:endParaRPr sz="1700"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166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SemiBold"/>
              </a:rPr>
              <a:t>Интерфейс </a:t>
            </a:r>
            <a:r>
              <a:rPr lang="en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SemiBold"/>
              </a:rPr>
              <a:t>программы прост и </a:t>
            </a:r>
            <a:r>
              <a:rPr lang="en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SemiBold"/>
              </a:rPr>
              <a:t>функционален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SemiBold"/>
            </a:endParaRPr>
          </a:p>
          <a:p>
            <a:pPr marL="457200" lvl="0" indent="-323850">
              <a:spcBef>
                <a:spcPts val="1000"/>
              </a:spcBef>
              <a:buClr>
                <a:schemeClr val="dk1"/>
              </a:buClr>
              <a:buSzPts val="1500"/>
              <a:buFont typeface="Montserrat Medium"/>
              <a:buChar char="➔"/>
            </a:pP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автоматическое 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перемещение мяча по сцене;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Montserrat Medium"/>
              <a:buChar char="➔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две ракетки, управляемые с клавиатуры;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Montserrat Medium"/>
              <a:buChar char="➔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условие проигрыша: проигрывает игрок, пропустивший мяч.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</a:t>
            </a:r>
            <a:r>
              <a:rPr lang="en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игре есть три типа </a:t>
            </a: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персонажей</a:t>
            </a:r>
            <a:r>
              <a:rPr lang="ru-RU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две ракетки и мяч. А так же зачёт вылета за пределы.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44" y="1687977"/>
            <a:ext cx="3536510" cy="319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В </a:t>
            </a:r>
            <a:r>
              <a:rPr lang="en" sz="17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игре предусмотрены </a:t>
            </a:r>
            <a:r>
              <a:rPr lang="en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наглядные </a:t>
            </a:r>
            <a:r>
              <a:rPr lang="ru-RU" sz="17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красивые объекты.</a:t>
            </a:r>
            <a:endParaRPr sz="1700"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350424"/>
            <a:ext cx="17716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39" name="Google Shape;239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 rotWithShape="1">
          <a:blip r:embed="rId4">
            <a:alphaModFix/>
          </a:blip>
          <a:srcRect l="3856" r="1392"/>
          <a:stretch/>
        </p:blipFill>
        <p:spPr>
          <a:xfrm>
            <a:off x="1026130" y="1771850"/>
            <a:ext cx="4610539" cy="271797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/>
          <p:nvPr/>
        </p:nvSpPr>
        <p:spPr>
          <a:xfrm>
            <a:off x="1155050" y="1876175"/>
            <a:ext cx="4349700" cy="763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1732953" y="194629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Запустите демонстрацию</a:t>
            </a:r>
            <a:r>
              <a:rPr lang="en" sz="1800" dirty="0">
                <a:latin typeface="Montserrat Black"/>
                <a:ea typeface="Montserrat Black"/>
                <a:cs typeface="Montserrat Black"/>
                <a:sym typeface="Montserrat Black"/>
              </a:rPr>
              <a:t>!</a:t>
            </a:r>
            <a:endParaRPr sz="1800" dirty="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«Pygame: Шутер»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3097" y="2175620"/>
            <a:ext cx="1103575" cy="10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При дальнейшей доработки проекта и экономической поддержи можно подготовить отличный стар тап для мульти игровой индустрии в образовательный учреждениях</a:t>
            </a:r>
            <a:r>
              <a:rPr lang="ru-RU" sz="1600" b="1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.  Доработки возможны как и с оформлением так и другими играми узнаваемыми среди детей.</a:t>
            </a:r>
            <a:endParaRPr sz="1600"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5" name="Google Shape;285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6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178</Words>
  <Application>Microsoft Office PowerPoint</Application>
  <PresentationFormat>Экран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20" baseType="lpstr">
      <vt:lpstr>Arial</vt:lpstr>
      <vt:lpstr>Montserrat</vt:lpstr>
      <vt:lpstr>Roboto</vt:lpstr>
      <vt:lpstr>Roboto Light</vt:lpstr>
      <vt:lpstr>Montserrat Medium</vt:lpstr>
      <vt:lpstr>Montserrat ExtraBold</vt:lpstr>
      <vt:lpstr>Montserrat SemiBold</vt:lpstr>
      <vt:lpstr>Open Sans</vt:lpstr>
      <vt:lpstr>Montserrat Black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MR.Dmi</cp:lastModifiedBy>
  <cp:revision>5</cp:revision>
  <dcterms:modified xsi:type="dcterms:W3CDTF">2023-10-28T09:51:54Z</dcterms:modified>
</cp:coreProperties>
</file>