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DD5A"/>
    <a:srgbClr val="4FFF09"/>
    <a:srgbClr val="1FE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D6E17-2410-4F1A-A52B-7FD19EF2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3517A-5ABF-4C39-8A0A-2C581523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A8D4F-7EED-48A7-BEFF-4AD511B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B8E96-4BE2-4DB8-B932-76159317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B77B3-A4DE-4C0B-9BCD-E1ECE276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521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9B84-24C6-48DD-8CC6-950F490C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F1B47F-630E-4725-984D-1739E2FC7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15F1E-5F40-4A40-9018-0C44D460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2757D-67E0-432D-AD01-BE42223D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6C305-66E8-4930-B69D-C1B48FF6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6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623ACC-3212-4765-A911-5AA60A88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B72CEA-F591-409B-A641-6B5394C6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29A35D-589C-436B-AEAF-41245FA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D7864-0CFC-47DD-B297-C33CF636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9445E-39DD-4213-85C9-F149CAC2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7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2FFB0-E6B8-485E-982E-7FAB2D9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8F2D7-A275-4A09-B988-91E62438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6223B-E73C-4E50-A612-AB8BFC15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9F1D9-14FE-4854-A05A-1E3D73EC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F8A9B-C7FB-439E-88BE-0F2147FA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198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68ED9-4B86-4CC5-9C2D-5870A218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04370F-1155-4CD4-937D-17524945C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53DAD-8A86-4B8A-9086-BE4A45A0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928DE-73E8-4B27-885E-7D99261C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36C4B-75C5-4973-B8EE-9799534E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349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A395-455D-403E-85D9-0B2AECA6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10A12-7ABA-43EE-A062-4D6978006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D0CDCC-0E8B-40D4-88CF-34DC07388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FDD81B-54B0-49B9-A579-46ACA7DC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FFA81C-F2D0-4213-85CC-F93E352D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59B177-0F96-4947-B912-B952BAEE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773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4B1C-CA46-475C-8F5B-953E8710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370841-0F61-4F75-A4D4-E33CD2A8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779EC-FE7B-420B-A29C-899B9BCA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2013C2-0D81-432F-B6E1-51F34980B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183FE-383A-4360-931B-19C52E4D4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C3AD32-6EFB-4375-AB87-894331F6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D1C7F0-CC57-4932-9FC9-7C15C244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C2D44E-D44A-4113-BC34-79D34C98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70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C378-424A-419B-8F43-76D62F36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3903FF-EE1E-4D2B-A130-F46EB26C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996149-3283-449E-A6E6-17AD24C6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EBAF3A-F6A9-4FAA-969F-B4B1A544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21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C74EDE-89DA-4265-88D4-8004668E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0B8E71-3244-4E15-B379-4589FA00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F52F47-288E-424C-8A88-261CBA0F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85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FBC6-03AB-4E7C-8804-4E6272E2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8684D1-D5A9-4BBA-8AC5-32236FAA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2AAE6-47F7-48D4-BE66-2AF7287F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6F14E-4FD3-46F0-B31E-8B5767BA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485D2F-F101-479A-A7E0-7DB038FB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8276EC-86AC-4CF6-BD15-8256287F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748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30868-4FD3-41BE-82C8-41272562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A59A89-47FB-4220-A076-418FE0401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A7272D-768C-4BF3-AF6C-4EB7545A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05B072-3DD3-4F2F-A729-6A75898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0F1FC9-A31C-4583-8E90-5A4A0D60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1ED3F5-C580-431E-8EB4-CA00B3BE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30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C1862-B126-4379-9820-880D6E93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716A46-F6F1-4E81-BD53-FE923D32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3F0AF7-4D55-418D-B949-431B12C29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930-D257-4D68-8C95-BFB46231586C}" type="datetimeFigureOut">
              <a:rPr lang="es-EC" smtClean="0"/>
              <a:t>16/4/2024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455F3-B8E5-438F-999F-B4C6D2066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D1E09-C3B6-473B-B943-52B5A11EA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8351-FD23-4E32-8860-A6EB70395B7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907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088047A-7FF1-4E6A-BB18-B888219BF4F9}"/>
              </a:ext>
            </a:extLst>
          </p:cNvPr>
          <p:cNvSpPr/>
          <p:nvPr/>
        </p:nvSpPr>
        <p:spPr>
          <a:xfrm>
            <a:off x="1470991" y="569843"/>
            <a:ext cx="3600000" cy="2160000"/>
          </a:xfrm>
          <a:prstGeom prst="roundRect">
            <a:avLst/>
          </a:prstGeom>
          <a:solidFill>
            <a:srgbClr val="2BDD5A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Bahnschrift Condensed" panose="020B0502040204020203" pitchFamily="34" charset="0"/>
              </a:rPr>
              <a:t>Árbol de limón</a:t>
            </a:r>
          </a:p>
          <a:p>
            <a:pPr algn="ctr"/>
            <a:r>
              <a:rPr lang="es-ES" sz="3200" dirty="0">
                <a:latin typeface="Bahnschrift Condensed" panose="020B0502040204020203" pitchFamily="34" charset="0"/>
              </a:rPr>
              <a:t>CITRUS LIMON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6EED0B-3D47-4D55-A3D8-5A13739AB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93" y="1649843"/>
            <a:ext cx="1695996" cy="945844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8EB4664-A7FA-47DF-A146-07724CA9A715}"/>
              </a:ext>
            </a:extLst>
          </p:cNvPr>
          <p:cNvSpPr/>
          <p:nvPr/>
        </p:nvSpPr>
        <p:spPr>
          <a:xfrm>
            <a:off x="5917359" y="569843"/>
            <a:ext cx="3600000" cy="2160000"/>
          </a:xfrm>
          <a:prstGeom prst="roundRect">
            <a:avLst/>
          </a:prstGeom>
          <a:solidFill>
            <a:srgbClr val="2BDD5A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Bahnschrift Condensed" panose="020B0502040204020203" pitchFamily="34" charset="0"/>
              </a:rPr>
              <a:t>Árbol de limón</a:t>
            </a:r>
          </a:p>
          <a:p>
            <a:pPr algn="ctr"/>
            <a:r>
              <a:rPr lang="es-ES" sz="3200" dirty="0">
                <a:latin typeface="Bahnschrift Condensed" panose="020B0502040204020203" pitchFamily="34" charset="0"/>
              </a:rPr>
              <a:t>CITRUS LIMON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C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56CA9F3-0BB3-4E32-8455-3B2B8F16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61" y="1722607"/>
            <a:ext cx="1695996" cy="9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9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jordan suquillo</dc:creator>
  <cp:lastModifiedBy>jordan suquillo</cp:lastModifiedBy>
  <cp:revision>2</cp:revision>
  <dcterms:created xsi:type="dcterms:W3CDTF">2024-04-16T14:36:06Z</dcterms:created>
  <dcterms:modified xsi:type="dcterms:W3CDTF">2024-04-16T16:39:28Z</dcterms:modified>
</cp:coreProperties>
</file>