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173B0-958D-499E-BBD7-4DCDDBA7CDEB}" v="4" dt="2025-05-13T06:13:4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4-T DANZA SEAH" userId="29685724598694ca" providerId="LiveId" clId="{EA0173B0-958D-499E-BBD7-4DCDDBA7CDEB}"/>
    <pc:docChg chg="custSel modSld">
      <pc:chgData name="ME4-T DANZA SEAH" userId="29685724598694ca" providerId="LiveId" clId="{EA0173B0-958D-499E-BBD7-4DCDDBA7CDEB}" dt="2025-05-13T06:16:52.275" v="186" actId="207"/>
      <pc:docMkLst>
        <pc:docMk/>
      </pc:docMkLst>
      <pc:sldChg chg="addSp modSp mod">
        <pc:chgData name="ME4-T DANZA SEAH" userId="29685724598694ca" providerId="LiveId" clId="{EA0173B0-958D-499E-BBD7-4DCDDBA7CDEB}" dt="2025-05-13T06:16:52.275" v="186" actId="207"/>
        <pc:sldMkLst>
          <pc:docMk/>
          <pc:sldMk cId="968030662" sldId="257"/>
        </pc:sldMkLst>
        <pc:spChg chg="mod">
          <ac:chgData name="ME4-T DANZA SEAH" userId="29685724598694ca" providerId="LiveId" clId="{EA0173B0-958D-499E-BBD7-4DCDDBA7CDEB}" dt="2025-05-13T06:16:38.678" v="185" actId="207"/>
          <ac:spMkLst>
            <pc:docMk/>
            <pc:sldMk cId="968030662" sldId="257"/>
            <ac:spMk id="12" creationId="{BEDB6617-D6B6-8007-179C-1A4E7E8D5D30}"/>
          </ac:spMkLst>
        </pc:spChg>
        <pc:spChg chg="mod">
          <ac:chgData name="ME4-T DANZA SEAH" userId="29685724598694ca" providerId="LiveId" clId="{EA0173B0-958D-499E-BBD7-4DCDDBA7CDEB}" dt="2025-05-13T06:16:35.058" v="184" actId="207"/>
          <ac:spMkLst>
            <pc:docMk/>
            <pc:sldMk cId="968030662" sldId="257"/>
            <ac:spMk id="13" creationId="{3475FE3B-F438-D6A7-70D3-E833CAC15BB3}"/>
          </ac:spMkLst>
        </pc:spChg>
        <pc:spChg chg="mod">
          <ac:chgData name="ME4-T DANZA SEAH" userId="29685724598694ca" providerId="LiveId" clId="{EA0173B0-958D-499E-BBD7-4DCDDBA7CDEB}" dt="2025-05-13T06:16:32.177" v="183" actId="207"/>
          <ac:spMkLst>
            <pc:docMk/>
            <pc:sldMk cId="968030662" sldId="257"/>
            <ac:spMk id="14" creationId="{146FE4D4-4983-18F4-A7F1-1ED28BCB69FC}"/>
          </ac:spMkLst>
        </pc:spChg>
        <pc:spChg chg="mod">
          <ac:chgData name="ME4-T DANZA SEAH" userId="29685724598694ca" providerId="LiveId" clId="{EA0173B0-958D-499E-BBD7-4DCDDBA7CDEB}" dt="2025-05-13T06:16:52.275" v="186" actId="207"/>
          <ac:spMkLst>
            <pc:docMk/>
            <pc:sldMk cId="968030662" sldId="257"/>
            <ac:spMk id="18" creationId="{AE2345D5-52E2-F2DF-1411-E05E9E5A1A58}"/>
          </ac:spMkLst>
        </pc:spChg>
        <pc:spChg chg="add mod">
          <ac:chgData name="ME4-T DANZA SEAH" userId="29685724598694ca" providerId="LiveId" clId="{EA0173B0-958D-499E-BBD7-4DCDDBA7CDEB}" dt="2025-05-13T06:13:32.285" v="75" actId="1076"/>
          <ac:spMkLst>
            <pc:docMk/>
            <pc:sldMk cId="968030662" sldId="257"/>
            <ac:spMk id="31" creationId="{1F5300C2-FD50-00D1-393E-815DD665CB9E}"/>
          </ac:spMkLst>
        </pc:spChg>
        <pc:spChg chg="add mod">
          <ac:chgData name="ME4-T DANZA SEAH" userId="29685724598694ca" providerId="LiveId" clId="{EA0173B0-958D-499E-BBD7-4DCDDBA7CDEB}" dt="2025-05-13T06:15:50.702" v="182" actId="1076"/>
          <ac:spMkLst>
            <pc:docMk/>
            <pc:sldMk cId="968030662" sldId="257"/>
            <ac:spMk id="32" creationId="{B9008601-B3E3-3C17-1948-2D1E240DCA44}"/>
          </ac:spMkLst>
        </pc:spChg>
        <pc:spChg chg="add mod">
          <ac:chgData name="ME4-T DANZA SEAH" userId="29685724598694ca" providerId="LiveId" clId="{EA0173B0-958D-499E-BBD7-4DCDDBA7CDEB}" dt="2025-05-13T06:13:25.679" v="71" actId="1076"/>
          <ac:spMkLst>
            <pc:docMk/>
            <pc:sldMk cId="968030662" sldId="257"/>
            <ac:spMk id="33" creationId="{7C318BDD-F044-3C91-FAFA-EDBAC4DC79FD}"/>
          </ac:spMkLst>
        </pc:spChg>
        <pc:spChg chg="add mod">
          <ac:chgData name="ME4-T DANZA SEAH" userId="29685724598694ca" providerId="LiveId" clId="{EA0173B0-958D-499E-BBD7-4DCDDBA7CDEB}" dt="2025-05-13T06:14:58.177" v="123" actId="20577"/>
          <ac:spMkLst>
            <pc:docMk/>
            <pc:sldMk cId="968030662" sldId="257"/>
            <ac:spMk id="34" creationId="{8B36ED51-CDBA-3360-7863-262C3C9081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D066-5413-0D95-0232-B257959F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8BC6-E3AB-858D-E059-FCEFEBDB3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ED6A-89C5-D567-DA89-5217D38E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3D839-1EB3-45AA-91C3-E00DF53D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069E-BAFD-D5E1-C849-8A8052F0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7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AE41-9775-B408-703D-3D8799FB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1303-AF44-E13B-E6B0-49694E93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3FFA8-77AF-06F5-334B-6F17F25E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D116-F6F1-B622-8390-B0E5F8B6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8E31-08FD-693B-4290-8B5CF73B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6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7F9E0-3D63-20E9-DA9D-6904E959A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F8D98-A950-26BC-F1CF-6BCCA0A3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C108F-C644-DDA4-8E50-93CFB197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3808-BC23-2003-D6A8-4A982B67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C0B6-6B74-9B66-274F-0C244B2B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99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23F-4E72-0CD6-A454-63C84134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78EE-99CE-1116-04A4-876A59AB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796D-D3E8-E60A-785D-A09AA2CB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1AC53-68AC-7AEC-CD64-4AE42E62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64AA8-990A-CEF5-D8E0-B6054911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48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474E-E3A5-55B2-04E3-BDA0BFCC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56CD6-0B16-369D-D4E2-3C1AE3C91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A4B0-1375-69BB-B0E7-12D4C321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3545-3F25-F588-095F-B8C11481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6CBE2-9CAA-638C-5C7D-2D50226D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646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D9AA-2FD0-6D40-7512-7A4E81EE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90B1-9817-9680-CE56-74938544E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52D39-E7A4-784E-D2C0-265ED3369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BC9A8-4279-8AFC-CEAE-B4C5955E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BAB13-6064-E3FB-F0B9-ABED55B2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A331-249D-25EA-5C7C-D3B647EC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2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4F08-9BB4-6E03-732E-E01162DB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B0C73-1541-79BE-5621-C56287C5E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B911D-5FC6-337C-C9FE-DEAB94AF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191EF-0B62-D21E-A510-60F3F438C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40DD0-C796-8BD4-0F8F-630DC8CDA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FAA8C-C680-59BC-840A-FD1A83D8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AF7A6-C125-7514-5222-8AE896D7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2A785-E3E5-C5DA-4505-24FAB1C9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39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F9C6-7922-DEEF-6592-4A0D762C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71EC9-B60F-3116-C661-94286231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70BB-541E-C349-C4C0-8F1C43F5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4FE4E-99B7-A0B4-BEEE-D12E6E2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003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37353-5F5F-EEBB-2244-134F0299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9913-22A8-B93A-C7EF-96EDC890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4DF4-71A0-C8A5-5F28-213FBF63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243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9115-C569-B0CB-81A6-0CB341B8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863C-0D0F-DB1A-6171-BB2D2F7E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5106-3957-3AEC-736F-32C8C890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908A7-B5C0-DD6B-712C-40344E72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B52F7-3135-B440-DE10-81EE749C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26516-1B87-3B57-D01F-22C1B192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5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564A-BBBB-0857-C2C9-86ABB918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1285F-80E6-ADF4-0233-5EF936B40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214B4-17D4-713E-8683-35284E49A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3968-4962-86F4-428A-09619B19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B289B-D79F-0891-CBBE-E1E7243A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5443B-F0A1-8C85-3DB0-F79DFB91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11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128B0-14F7-05D6-4CCA-8B081F63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08DF-3DCF-E845-6D57-4DD65F37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7638-9956-1995-51BA-92EB6DC64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D419D-279E-48D1-A551-2B3BEB64F0E3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99AE6-5A09-11F5-9127-3A7460352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CCA7-DFE1-B486-6823-73DCBBB9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99719-084C-4BCF-806D-4D82590CDA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86361E-F7F3-E9AB-AD98-1E54723E34AD}"/>
              </a:ext>
            </a:extLst>
          </p:cNvPr>
          <p:cNvSpPr/>
          <p:nvPr/>
        </p:nvSpPr>
        <p:spPr>
          <a:xfrm>
            <a:off x="1465798" y="558294"/>
            <a:ext cx="8337959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FBC68-235C-DDC8-2149-E0C0E0E03678}"/>
              </a:ext>
            </a:extLst>
          </p:cNvPr>
          <p:cNvSpPr/>
          <p:nvPr/>
        </p:nvSpPr>
        <p:spPr>
          <a:xfrm>
            <a:off x="1465799" y="558294"/>
            <a:ext cx="2064480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MBAP Header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D5A5C-ADB4-8362-D0A9-86AA6A7F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9" y="3840086"/>
            <a:ext cx="5028742" cy="5377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238FC7-2F2B-624A-06BB-AF931154C1E5}"/>
              </a:ext>
            </a:extLst>
          </p:cNvPr>
          <p:cNvSpPr/>
          <p:nvPr/>
        </p:nvSpPr>
        <p:spPr>
          <a:xfrm>
            <a:off x="3530279" y="558294"/>
            <a:ext cx="2064480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Slave 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F30577-8BA3-8728-F202-287F42E17F25}"/>
              </a:ext>
            </a:extLst>
          </p:cNvPr>
          <p:cNvSpPr/>
          <p:nvPr/>
        </p:nvSpPr>
        <p:spPr>
          <a:xfrm>
            <a:off x="5594759" y="558294"/>
            <a:ext cx="2064480" cy="9579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Function Code</a:t>
            </a:r>
          </a:p>
        </p:txBody>
      </p:sp>
    </p:spTree>
    <p:extLst>
      <p:ext uri="{BB962C8B-B14F-4D97-AF65-F5344CB8AC3E}">
        <p14:creationId xmlns:p14="http://schemas.microsoft.com/office/powerpoint/2010/main" val="70858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D3ABB-5309-9445-6DC4-91D7202E5772}"/>
              </a:ext>
            </a:extLst>
          </p:cNvPr>
          <p:cNvSpPr/>
          <p:nvPr/>
        </p:nvSpPr>
        <p:spPr>
          <a:xfrm>
            <a:off x="4458182" y="5312780"/>
            <a:ext cx="3275636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Matlab</a:t>
            </a:r>
            <a:endParaRPr lang="en-SG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EFDAB7C-7F16-35C0-F42F-4733D2476521}"/>
              </a:ext>
            </a:extLst>
          </p:cNvPr>
          <p:cNvSpPr/>
          <p:nvPr/>
        </p:nvSpPr>
        <p:spPr>
          <a:xfrm>
            <a:off x="4012557" y="3287209"/>
            <a:ext cx="4166886" cy="10417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/>
              <a:t>Mysql</a:t>
            </a:r>
            <a:r>
              <a:rPr lang="en-SG" dirty="0"/>
              <a:t> DB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AC1867-7BF8-FB38-9EFF-D7FC234BCED6}"/>
              </a:ext>
            </a:extLst>
          </p:cNvPr>
          <p:cNvSpPr/>
          <p:nvPr/>
        </p:nvSpPr>
        <p:spPr>
          <a:xfrm>
            <a:off x="5596687" y="4456252"/>
            <a:ext cx="292845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447D3AF-A3F4-3B76-847E-EE281E5C6889}"/>
              </a:ext>
            </a:extLst>
          </p:cNvPr>
          <p:cNvSpPr/>
          <p:nvPr/>
        </p:nvSpPr>
        <p:spPr>
          <a:xfrm rot="10800000">
            <a:off x="6226755" y="4433101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B86E9-C60E-E67F-69F3-B53F40DD6760}"/>
              </a:ext>
            </a:extLst>
          </p:cNvPr>
          <p:cNvSpPr txBox="1"/>
          <p:nvPr/>
        </p:nvSpPr>
        <p:spPr>
          <a:xfrm>
            <a:off x="6574150" y="4624613"/>
            <a:ext cx="175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Simulation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DD7A7-A93D-7082-1EFC-9053E97B2C9C}"/>
              </a:ext>
            </a:extLst>
          </p:cNvPr>
          <p:cNvSpPr txBox="1"/>
          <p:nvPr/>
        </p:nvSpPr>
        <p:spPr>
          <a:xfrm>
            <a:off x="4962924" y="4610940"/>
            <a:ext cx="63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data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DB6617-D6B6-8007-179C-1A4E7E8D5D30}"/>
              </a:ext>
            </a:extLst>
          </p:cNvPr>
          <p:cNvSpPr/>
          <p:nvPr/>
        </p:nvSpPr>
        <p:spPr>
          <a:xfrm>
            <a:off x="3547135" y="1629428"/>
            <a:ext cx="1055549" cy="58914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75FE3B-F438-D6A7-70D3-E833CAC15BB3}"/>
              </a:ext>
            </a:extLst>
          </p:cNvPr>
          <p:cNvSpPr/>
          <p:nvPr/>
        </p:nvSpPr>
        <p:spPr>
          <a:xfrm>
            <a:off x="5279805" y="1629428"/>
            <a:ext cx="1055549" cy="58914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6FE4D4-4983-18F4-A7F1-1ED28BCB69FC}"/>
              </a:ext>
            </a:extLst>
          </p:cNvPr>
          <p:cNvSpPr/>
          <p:nvPr/>
        </p:nvSpPr>
        <p:spPr>
          <a:xfrm>
            <a:off x="7884910" y="1629428"/>
            <a:ext cx="1055549" cy="58914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C7C54B-AC3A-B31C-79D0-FDC92B44EE63}"/>
              </a:ext>
            </a:extLst>
          </p:cNvPr>
          <p:cNvSpPr/>
          <p:nvPr/>
        </p:nvSpPr>
        <p:spPr>
          <a:xfrm>
            <a:off x="6755543" y="2147143"/>
            <a:ext cx="88312" cy="67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42E4A-37A2-DFAB-6EE8-9646CAADD6B4}"/>
              </a:ext>
            </a:extLst>
          </p:cNvPr>
          <p:cNvSpPr/>
          <p:nvPr/>
        </p:nvSpPr>
        <p:spPr>
          <a:xfrm>
            <a:off x="7021820" y="2147143"/>
            <a:ext cx="88312" cy="67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A94C10-A489-559C-9E24-F8D2DD77FA06}"/>
              </a:ext>
            </a:extLst>
          </p:cNvPr>
          <p:cNvSpPr/>
          <p:nvPr/>
        </p:nvSpPr>
        <p:spPr>
          <a:xfrm>
            <a:off x="7288097" y="2147143"/>
            <a:ext cx="88312" cy="675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: Beveled 17">
            <a:extLst>
              <a:ext uri="{FF2B5EF4-FFF2-40B4-BE49-F238E27FC236}">
                <a16:creationId xmlns:a16="http://schemas.microsoft.com/office/drawing/2014/main" id="{AE2345D5-52E2-F2DF-1411-E05E9E5A1A58}"/>
              </a:ext>
            </a:extLst>
          </p:cNvPr>
          <p:cNvSpPr/>
          <p:nvPr/>
        </p:nvSpPr>
        <p:spPr>
          <a:xfrm>
            <a:off x="5071135" y="263624"/>
            <a:ext cx="2049729" cy="668924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PLC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01146E7-FDF5-6C99-4D9D-F630E8007B54}"/>
              </a:ext>
            </a:extLst>
          </p:cNvPr>
          <p:cNvSpPr/>
          <p:nvPr/>
        </p:nvSpPr>
        <p:spPr>
          <a:xfrm rot="2658261">
            <a:off x="4402965" y="844023"/>
            <a:ext cx="251788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923E2FD-02C4-087F-4FED-3DDD7ECADEB1}"/>
              </a:ext>
            </a:extLst>
          </p:cNvPr>
          <p:cNvSpPr/>
          <p:nvPr/>
        </p:nvSpPr>
        <p:spPr>
          <a:xfrm rot="13492065">
            <a:off x="4633384" y="1024915"/>
            <a:ext cx="251788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4038E5A-21DC-A29B-050C-7757C621C833}"/>
              </a:ext>
            </a:extLst>
          </p:cNvPr>
          <p:cNvSpPr/>
          <p:nvPr/>
        </p:nvSpPr>
        <p:spPr>
          <a:xfrm rot="10800000">
            <a:off x="5889532" y="1044757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5E52CDC-DF4A-0508-C23A-5BBE5516050D}"/>
              </a:ext>
            </a:extLst>
          </p:cNvPr>
          <p:cNvSpPr/>
          <p:nvPr/>
        </p:nvSpPr>
        <p:spPr>
          <a:xfrm>
            <a:off x="5613343" y="1045666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CE75B11-F95C-235B-31E9-1B5E0BD7B354}"/>
              </a:ext>
            </a:extLst>
          </p:cNvPr>
          <p:cNvSpPr/>
          <p:nvPr/>
        </p:nvSpPr>
        <p:spPr>
          <a:xfrm rot="18739179">
            <a:off x="7414687" y="1224843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6FBB842-CC38-156C-DB86-DFA0AE4E8B3A}"/>
              </a:ext>
            </a:extLst>
          </p:cNvPr>
          <p:cNvSpPr/>
          <p:nvPr/>
        </p:nvSpPr>
        <p:spPr>
          <a:xfrm rot="7883728">
            <a:off x="7607833" y="989191"/>
            <a:ext cx="251788" cy="5316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B43DFF52-569A-6EF3-A06E-C53A14D0FCCF}"/>
              </a:ext>
            </a:extLst>
          </p:cNvPr>
          <p:cNvSpPr/>
          <p:nvPr/>
        </p:nvSpPr>
        <p:spPr>
          <a:xfrm>
            <a:off x="5514733" y="2368600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2C232D1-9422-7554-F30F-17A2EA56CB19}"/>
              </a:ext>
            </a:extLst>
          </p:cNvPr>
          <p:cNvSpPr/>
          <p:nvPr/>
        </p:nvSpPr>
        <p:spPr>
          <a:xfrm rot="10800000">
            <a:off x="5889532" y="2345894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9E1FC671-4B44-2593-D76E-A6A6CD3D0BC4}"/>
              </a:ext>
            </a:extLst>
          </p:cNvPr>
          <p:cNvSpPr/>
          <p:nvPr/>
        </p:nvSpPr>
        <p:spPr>
          <a:xfrm rot="1856979">
            <a:off x="7641598" y="2463079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2E888D0-D53A-8A6C-1484-ABC8935683E2}"/>
              </a:ext>
            </a:extLst>
          </p:cNvPr>
          <p:cNvSpPr/>
          <p:nvPr/>
        </p:nvSpPr>
        <p:spPr>
          <a:xfrm rot="12656979">
            <a:off x="8016397" y="2440373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3E30FE4-1AB1-B444-4EB8-B363B22F325D}"/>
              </a:ext>
            </a:extLst>
          </p:cNvPr>
          <p:cNvSpPr/>
          <p:nvPr/>
        </p:nvSpPr>
        <p:spPr>
          <a:xfrm rot="20325718">
            <a:off x="3992117" y="2455055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E362FCB-AA79-2C5F-63F3-2FD6BD6C3D6D}"/>
              </a:ext>
            </a:extLst>
          </p:cNvPr>
          <p:cNvSpPr/>
          <p:nvPr/>
        </p:nvSpPr>
        <p:spPr>
          <a:xfrm rot="9525718">
            <a:off x="4366916" y="2432349"/>
            <a:ext cx="292846" cy="7523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5300C2-FD50-00D1-393E-815DD665CB9E}"/>
              </a:ext>
            </a:extLst>
          </p:cNvPr>
          <p:cNvSpPr txBox="1"/>
          <p:nvPr/>
        </p:nvSpPr>
        <p:spPr>
          <a:xfrm>
            <a:off x="8327963" y="2777227"/>
            <a:ext cx="1232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Simulation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008601-B3E3-3C17-1948-2D1E240DCA44}"/>
              </a:ext>
            </a:extLst>
          </p:cNvPr>
          <p:cNvSpPr txBox="1"/>
          <p:nvPr/>
        </p:nvSpPr>
        <p:spPr>
          <a:xfrm>
            <a:off x="6426565" y="910404"/>
            <a:ext cx="102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Instructions to IED after reading and logic checks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318BDD-F044-3C91-FAFA-EDBAC4DC79FD}"/>
              </a:ext>
            </a:extLst>
          </p:cNvPr>
          <p:cNvSpPr txBox="1"/>
          <p:nvPr/>
        </p:nvSpPr>
        <p:spPr>
          <a:xfrm>
            <a:off x="7620320" y="793774"/>
            <a:ext cx="1304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Simulation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36ED51-CDBA-3360-7863-262C3C9081A8}"/>
              </a:ext>
            </a:extLst>
          </p:cNvPr>
          <p:cNvSpPr txBox="1"/>
          <p:nvPr/>
        </p:nvSpPr>
        <p:spPr>
          <a:xfrm>
            <a:off x="6701993" y="2506746"/>
            <a:ext cx="918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updated data after any action</a:t>
            </a:r>
          </a:p>
        </p:txBody>
      </p:sp>
    </p:spTree>
    <p:extLst>
      <p:ext uri="{BB962C8B-B14F-4D97-AF65-F5344CB8AC3E}">
        <p14:creationId xmlns:p14="http://schemas.microsoft.com/office/powerpoint/2010/main" val="96803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ME4-T DANZA SEAH</dc:creator>
  <cp:lastModifiedBy>ME4-T DANZA SEAH</cp:lastModifiedBy>
  <cp:revision>1</cp:revision>
  <dcterms:created xsi:type="dcterms:W3CDTF">2025-05-13T03:17:13Z</dcterms:created>
  <dcterms:modified xsi:type="dcterms:W3CDTF">2025-05-13T06:17:02Z</dcterms:modified>
</cp:coreProperties>
</file>