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58" r:id="rId7"/>
    <p:sldId id="267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2BB44-2433-4CD3-8E13-113A6E375294}" v="15" dt="2025-05-20T09:57:3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187" autoAdjust="0"/>
  </p:normalViewPr>
  <p:slideViewPr>
    <p:cSldViewPr snapToGrid="0">
      <p:cViewPr varScale="1">
        <p:scale>
          <a:sx n="84" d="100"/>
          <a:sy n="84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4-T DANZA SEAH" userId="29685724598694ca" providerId="LiveId" clId="{B972BB44-2433-4CD3-8E13-113A6E375294}"/>
    <pc:docChg chg="undo custSel addSld delSld modSld sldOrd">
      <pc:chgData name="ME4-T DANZA SEAH" userId="29685724598694ca" providerId="LiveId" clId="{B972BB44-2433-4CD3-8E13-113A6E375294}" dt="2025-05-21T03:30:09.189" v="779" actId="1076"/>
      <pc:docMkLst>
        <pc:docMk/>
      </pc:docMkLst>
      <pc:sldChg chg="addSp delSp modSp mod">
        <pc:chgData name="ME4-T DANZA SEAH" userId="29685724598694ca" providerId="LiveId" clId="{B972BB44-2433-4CD3-8E13-113A6E375294}" dt="2025-05-20T09:07:52.626" v="355" actId="478"/>
        <pc:sldMkLst>
          <pc:docMk/>
          <pc:sldMk cId="2969505910" sldId="256"/>
        </pc:sldMkLst>
        <pc:spChg chg="add del mod">
          <ac:chgData name="ME4-T DANZA SEAH" userId="29685724598694ca" providerId="LiveId" clId="{B972BB44-2433-4CD3-8E13-113A6E375294}" dt="2025-05-20T09:07:51.299" v="354" actId="478"/>
          <ac:spMkLst>
            <pc:docMk/>
            <pc:sldMk cId="2969505910" sldId="256"/>
            <ac:spMk id="84" creationId="{8A9A59AD-270E-FFF1-1504-E71D3333A56F}"/>
          </ac:spMkLst>
        </pc:spChg>
        <pc:spChg chg="add del mod">
          <ac:chgData name="ME4-T DANZA SEAH" userId="29685724598694ca" providerId="LiveId" clId="{B972BB44-2433-4CD3-8E13-113A6E375294}" dt="2025-05-20T09:07:50.325" v="353" actId="478"/>
          <ac:spMkLst>
            <pc:docMk/>
            <pc:sldMk cId="2969505910" sldId="256"/>
            <ac:spMk id="86" creationId="{CB252DEE-A2DF-329B-189E-04433E5922A5}"/>
          </ac:spMkLst>
        </pc:spChg>
        <pc:spChg chg="add del mod">
          <ac:chgData name="ME4-T DANZA SEAH" userId="29685724598694ca" providerId="LiveId" clId="{B972BB44-2433-4CD3-8E13-113A6E375294}" dt="2025-05-20T09:07:52.626" v="355" actId="478"/>
          <ac:spMkLst>
            <pc:docMk/>
            <pc:sldMk cId="2969505910" sldId="256"/>
            <ac:spMk id="88" creationId="{1A229BBD-0C79-853A-980B-7AD1356FBF47}"/>
          </ac:spMkLst>
        </pc:spChg>
        <pc:spChg chg="add del mod">
          <ac:chgData name="ME4-T DANZA SEAH" userId="29685724598694ca" providerId="LiveId" clId="{B972BB44-2433-4CD3-8E13-113A6E375294}" dt="2025-05-20T09:07:49.358" v="352" actId="478"/>
          <ac:spMkLst>
            <pc:docMk/>
            <pc:sldMk cId="2969505910" sldId="256"/>
            <ac:spMk id="90" creationId="{449785A1-754C-28FB-8BF1-295237E0E042}"/>
          </ac:spMkLst>
        </pc:spChg>
      </pc:sldChg>
      <pc:sldChg chg="del">
        <pc:chgData name="ME4-T DANZA SEAH" userId="29685724598694ca" providerId="LiveId" clId="{B972BB44-2433-4CD3-8E13-113A6E375294}" dt="2025-05-20T08:35:35.789" v="1" actId="47"/>
        <pc:sldMkLst>
          <pc:docMk/>
          <pc:sldMk cId="2220104274" sldId="257"/>
        </pc:sldMkLst>
      </pc:sldChg>
      <pc:sldChg chg="addSp delSp modSp add mod modTransition">
        <pc:chgData name="ME4-T DANZA SEAH" userId="29685724598694ca" providerId="LiveId" clId="{B972BB44-2433-4CD3-8E13-113A6E375294}" dt="2025-05-20T09:57:35.749" v="744"/>
        <pc:sldMkLst>
          <pc:docMk/>
          <pc:sldMk cId="1898073972" sldId="258"/>
        </pc:sldMkLst>
        <pc:spChg chg="mod">
          <ac:chgData name="ME4-T DANZA SEAH" userId="29685724598694ca" providerId="LiveId" clId="{B972BB44-2433-4CD3-8E13-113A6E375294}" dt="2025-05-20T08:43:43.471" v="74" actId="20577"/>
          <ac:spMkLst>
            <pc:docMk/>
            <pc:sldMk cId="1898073972" sldId="258"/>
            <ac:spMk id="4" creationId="{C4F010B8-11FC-1EB9-6B98-B9E80D8D1346}"/>
          </ac:spMkLst>
        </pc:spChg>
        <pc:spChg chg="mod">
          <ac:chgData name="ME4-T DANZA SEAH" userId="29685724598694ca" providerId="LiveId" clId="{B972BB44-2433-4CD3-8E13-113A6E375294}" dt="2025-05-20T08:43:56.777" v="98" actId="20577"/>
          <ac:spMkLst>
            <pc:docMk/>
            <pc:sldMk cId="1898073972" sldId="258"/>
            <ac:spMk id="5" creationId="{8A6F9AC4-8A72-5343-9BB0-B70F45F59C8D}"/>
          </ac:spMkLst>
        </pc:spChg>
        <pc:spChg chg="del">
          <ac:chgData name="ME4-T DANZA SEAH" userId="29685724598694ca" providerId="LiveId" clId="{B972BB44-2433-4CD3-8E13-113A6E375294}" dt="2025-05-20T08:45:09.996" v="101" actId="478"/>
          <ac:spMkLst>
            <pc:docMk/>
            <pc:sldMk cId="1898073972" sldId="258"/>
            <ac:spMk id="14" creationId="{85CCFBD7-8ADD-7C60-5294-9D04C674D9E3}"/>
          </ac:spMkLst>
        </pc:spChg>
        <pc:spChg chg="add mod">
          <ac:chgData name="ME4-T DANZA SEAH" userId="29685724598694ca" providerId="LiveId" clId="{B972BB44-2433-4CD3-8E13-113A6E375294}" dt="2025-05-20T08:58:48.248" v="283" actId="1076"/>
          <ac:spMkLst>
            <pc:docMk/>
            <pc:sldMk cId="1898073972" sldId="258"/>
            <ac:spMk id="22" creationId="{A92F14D0-EDDA-F8DB-ED9C-8052CFFB7FDC}"/>
          </ac:spMkLst>
        </pc:spChg>
        <pc:spChg chg="del mod">
          <ac:chgData name="ME4-T DANZA SEAH" userId="29685724598694ca" providerId="LiveId" clId="{B972BB44-2433-4CD3-8E13-113A6E375294}" dt="2025-05-20T08:45:11.976" v="103" actId="478"/>
          <ac:spMkLst>
            <pc:docMk/>
            <pc:sldMk cId="1898073972" sldId="258"/>
            <ac:spMk id="27" creationId="{F25714BF-DB5C-3D06-8987-114D31A123FA}"/>
          </ac:spMkLst>
        </pc:spChg>
        <pc:spChg chg="del">
          <ac:chgData name="ME4-T DANZA SEAH" userId="29685724598694ca" providerId="LiveId" clId="{B972BB44-2433-4CD3-8E13-113A6E375294}" dt="2025-05-20T08:46:20.639" v="170" actId="478"/>
          <ac:spMkLst>
            <pc:docMk/>
            <pc:sldMk cId="1898073972" sldId="258"/>
            <ac:spMk id="32" creationId="{C51B529A-68F3-6100-C0CF-C9A8EDF6B30D}"/>
          </ac:spMkLst>
        </pc:spChg>
        <pc:spChg chg="mod">
          <ac:chgData name="ME4-T DANZA SEAH" userId="29685724598694ca" providerId="LiveId" clId="{B972BB44-2433-4CD3-8E13-113A6E375294}" dt="2025-05-20T08:46:36.795" v="181" actId="1076"/>
          <ac:spMkLst>
            <pc:docMk/>
            <pc:sldMk cId="1898073972" sldId="258"/>
            <ac:spMk id="36" creationId="{C407BDED-FEA0-5411-3C35-10C252A08C48}"/>
          </ac:spMkLst>
        </pc:spChg>
        <pc:spChg chg="del">
          <ac:chgData name="ME4-T DANZA SEAH" userId="29685724598694ca" providerId="LiveId" clId="{B972BB44-2433-4CD3-8E13-113A6E375294}" dt="2025-05-20T08:46:22.276" v="173" actId="478"/>
          <ac:spMkLst>
            <pc:docMk/>
            <pc:sldMk cId="1898073972" sldId="258"/>
            <ac:spMk id="37" creationId="{9D9AA232-FE49-75AF-D56E-0E90C889A208}"/>
          </ac:spMkLst>
        </pc:spChg>
        <pc:spChg chg="del">
          <ac:chgData name="ME4-T DANZA SEAH" userId="29685724598694ca" providerId="LiveId" clId="{B972BB44-2433-4CD3-8E13-113A6E375294}" dt="2025-05-20T08:46:22.993" v="174" actId="478"/>
          <ac:spMkLst>
            <pc:docMk/>
            <pc:sldMk cId="1898073972" sldId="258"/>
            <ac:spMk id="46" creationId="{08168A4E-0F9E-401B-723E-911BF3653905}"/>
          </ac:spMkLst>
        </pc:spChg>
        <pc:spChg chg="mod">
          <ac:chgData name="ME4-T DANZA SEAH" userId="29685724598694ca" providerId="LiveId" clId="{B972BB44-2433-4CD3-8E13-113A6E375294}" dt="2025-05-20T08:46:32.353" v="179" actId="1076"/>
          <ac:spMkLst>
            <pc:docMk/>
            <pc:sldMk cId="1898073972" sldId="258"/>
            <ac:spMk id="47" creationId="{4788BF4F-B6AD-91FB-C573-1821CE3061CB}"/>
          </ac:spMkLst>
        </pc:spChg>
        <pc:spChg chg="del">
          <ac:chgData name="ME4-T DANZA SEAH" userId="29685724598694ca" providerId="LiveId" clId="{B972BB44-2433-4CD3-8E13-113A6E375294}" dt="2025-05-20T08:46:53.408" v="203" actId="478"/>
          <ac:spMkLst>
            <pc:docMk/>
            <pc:sldMk cId="1898073972" sldId="258"/>
            <ac:spMk id="51" creationId="{8516608E-8004-666A-CA06-2CBD8DBDBB9E}"/>
          </ac:spMkLst>
        </pc:spChg>
        <pc:spChg chg="mod">
          <ac:chgData name="ME4-T DANZA SEAH" userId="29685724598694ca" providerId="LiveId" clId="{B972BB44-2433-4CD3-8E13-113A6E375294}" dt="2025-05-20T08:47:19.576" v="225" actId="20577"/>
          <ac:spMkLst>
            <pc:docMk/>
            <pc:sldMk cId="1898073972" sldId="258"/>
            <ac:spMk id="52" creationId="{C4665B52-CAB6-8483-DBD8-7BDED4274A52}"/>
          </ac:spMkLst>
        </pc:spChg>
        <pc:spChg chg="mod">
          <ac:chgData name="ME4-T DANZA SEAH" userId="29685724598694ca" providerId="LiveId" clId="{B972BB44-2433-4CD3-8E13-113A6E375294}" dt="2025-05-20T08:35:49.714" v="16" actId="14100"/>
          <ac:spMkLst>
            <pc:docMk/>
            <pc:sldMk cId="1898073972" sldId="258"/>
            <ac:spMk id="82" creationId="{6FFA66A5-4AEB-FF64-45DC-CC1B88CD226A}"/>
          </ac:spMkLst>
        </pc:spChg>
        <pc:spChg chg="mod">
          <ac:chgData name="ME4-T DANZA SEAH" userId="29685724598694ca" providerId="LiveId" clId="{B972BB44-2433-4CD3-8E13-113A6E375294}" dt="2025-05-20T08:47:00.384" v="211" actId="1076"/>
          <ac:spMkLst>
            <pc:docMk/>
            <pc:sldMk cId="1898073972" sldId="258"/>
            <ac:spMk id="83" creationId="{CA78EF4E-3616-DEB0-86BF-A95BE8119309}"/>
          </ac:spMkLst>
        </pc:spChg>
        <pc:cxnChg chg="del mod">
          <ac:chgData name="ME4-T DANZA SEAH" userId="29685724598694ca" providerId="LiveId" clId="{B972BB44-2433-4CD3-8E13-113A6E375294}" dt="2025-05-20T08:45:09.169" v="100" actId="478"/>
          <ac:cxnSpMkLst>
            <pc:docMk/>
            <pc:sldMk cId="1898073972" sldId="258"/>
            <ac:cxnSpMk id="7" creationId="{A4B846B4-4E4B-A17E-815D-F467562A1A4F}"/>
          </ac:cxnSpMkLst>
        </pc:cxnChg>
        <pc:cxnChg chg="add mod">
          <ac:chgData name="ME4-T DANZA SEAH" userId="29685724598694ca" providerId="LiveId" clId="{B972BB44-2433-4CD3-8E13-113A6E375294}" dt="2025-05-20T08:58:55.270" v="284" actId="14100"/>
          <ac:cxnSpMkLst>
            <pc:docMk/>
            <pc:sldMk cId="1898073972" sldId="258"/>
            <ac:cxnSpMk id="20" creationId="{37F651B8-05D2-2189-2835-927A7B534A04}"/>
          </ac:cxnSpMkLst>
        </pc:cxnChg>
        <pc:cxnChg chg="del mod">
          <ac:chgData name="ME4-T DANZA SEAH" userId="29685724598694ca" providerId="LiveId" clId="{B972BB44-2433-4CD3-8E13-113A6E375294}" dt="2025-05-20T08:45:07.918" v="99" actId="478"/>
          <ac:cxnSpMkLst>
            <pc:docMk/>
            <pc:sldMk cId="1898073972" sldId="258"/>
            <ac:cxnSpMk id="30" creationId="{D8E5E164-29FA-BB13-2522-30A7B7E1C159}"/>
          </ac:cxnSpMkLst>
        </pc:cxnChg>
        <pc:cxnChg chg="add">
          <ac:chgData name="ME4-T DANZA SEAH" userId="29685724598694ca" providerId="LiveId" clId="{B972BB44-2433-4CD3-8E13-113A6E375294}" dt="2025-05-20T08:59:03.575" v="285" actId="11529"/>
          <ac:cxnSpMkLst>
            <pc:docMk/>
            <pc:sldMk cId="1898073972" sldId="258"/>
            <ac:cxnSpMk id="31" creationId="{0CDCD9CE-B740-B1D6-0961-FFE3A80E0B83}"/>
          </ac:cxnSpMkLst>
        </pc:cxnChg>
        <pc:cxnChg chg="del mod">
          <ac:chgData name="ME4-T DANZA SEAH" userId="29685724598694ca" providerId="LiveId" clId="{B972BB44-2433-4CD3-8E13-113A6E375294}" dt="2025-05-20T08:46:21.246" v="171" actId="478"/>
          <ac:cxnSpMkLst>
            <pc:docMk/>
            <pc:sldMk cId="1898073972" sldId="258"/>
            <ac:cxnSpMk id="34" creationId="{A8E8B099-CF48-B6E2-7C9E-921497F25A59}"/>
          </ac:cxnSpMkLst>
        </pc:cxnChg>
        <pc:cxnChg chg="del mod">
          <ac:chgData name="ME4-T DANZA SEAH" userId="29685724598694ca" providerId="LiveId" clId="{B972BB44-2433-4CD3-8E13-113A6E375294}" dt="2025-05-20T08:46:21.900" v="172" actId="478"/>
          <ac:cxnSpMkLst>
            <pc:docMk/>
            <pc:sldMk cId="1898073972" sldId="258"/>
            <ac:cxnSpMk id="39" creationId="{59345DC9-3248-654B-460F-6582CEF61173}"/>
          </ac:cxnSpMkLst>
        </pc:cxnChg>
        <pc:cxnChg chg="del mod">
          <ac:chgData name="ME4-T DANZA SEAH" userId="29685724598694ca" providerId="LiveId" clId="{B972BB44-2433-4CD3-8E13-113A6E375294}" dt="2025-05-20T08:47:02.593" v="212" actId="478"/>
          <ac:cxnSpMkLst>
            <pc:docMk/>
            <pc:sldMk cId="1898073972" sldId="258"/>
            <ac:cxnSpMk id="42" creationId="{2945A10E-3534-229B-C370-EEADFE960985}"/>
          </ac:cxnSpMkLst>
        </pc:cxnChg>
        <pc:cxnChg chg="del mod">
          <ac:chgData name="ME4-T DANZA SEAH" userId="29685724598694ca" providerId="LiveId" clId="{B972BB44-2433-4CD3-8E13-113A6E375294}" dt="2025-05-20T08:46:00.356" v="143" actId="478"/>
          <ac:cxnSpMkLst>
            <pc:docMk/>
            <pc:sldMk cId="1898073972" sldId="258"/>
            <ac:cxnSpMk id="53" creationId="{FE162381-DFDA-2FBD-18E8-D58E4BC16CD0}"/>
          </ac:cxnSpMkLst>
        </pc:cxnChg>
        <pc:cxnChg chg="mod">
          <ac:chgData name="ME4-T DANZA SEAH" userId="29685724598694ca" providerId="LiveId" clId="{B972BB44-2433-4CD3-8E13-113A6E375294}" dt="2025-05-20T08:46:34.067" v="180" actId="14100"/>
          <ac:cxnSpMkLst>
            <pc:docMk/>
            <pc:sldMk cId="1898073972" sldId="258"/>
            <ac:cxnSpMk id="54" creationId="{30057445-7F78-B508-5D09-F8EC49EBF599}"/>
          </ac:cxnSpMkLst>
        </pc:cxnChg>
        <pc:cxnChg chg="mod">
          <ac:chgData name="ME4-T DANZA SEAH" userId="29685724598694ca" providerId="LiveId" clId="{B972BB44-2433-4CD3-8E13-113A6E375294}" dt="2025-05-20T08:58:48.248" v="283" actId="1076"/>
          <ac:cxnSpMkLst>
            <pc:docMk/>
            <pc:sldMk cId="1898073972" sldId="258"/>
            <ac:cxnSpMk id="55" creationId="{B5AA5203-714C-EC50-7A9D-21644DA89943}"/>
          </ac:cxnSpMkLst>
        </pc:cxnChg>
        <pc:cxnChg chg="mod">
          <ac:chgData name="ME4-T DANZA SEAH" userId="29685724598694ca" providerId="LiveId" clId="{B972BB44-2433-4CD3-8E13-113A6E375294}" dt="2025-05-20T08:46:32.353" v="179" actId="1076"/>
          <ac:cxnSpMkLst>
            <pc:docMk/>
            <pc:sldMk cId="1898073972" sldId="258"/>
            <ac:cxnSpMk id="63" creationId="{AFB4156A-5DEF-A153-417E-86F1F878C3C8}"/>
          </ac:cxnSpMkLst>
        </pc:cxnChg>
        <pc:cxnChg chg="del mod">
          <ac:chgData name="ME4-T DANZA SEAH" userId="29685724598694ca" providerId="LiveId" clId="{B972BB44-2433-4CD3-8E13-113A6E375294}" dt="2025-05-20T08:46:23.795" v="175" actId="478"/>
          <ac:cxnSpMkLst>
            <pc:docMk/>
            <pc:sldMk cId="1898073972" sldId="258"/>
            <ac:cxnSpMk id="68" creationId="{1627ABDF-3721-10E8-2C84-B027FE7ED4BE}"/>
          </ac:cxnSpMkLst>
        </pc:cxnChg>
      </pc:sldChg>
      <pc:sldChg chg="addSp delSp modSp new del mod">
        <pc:chgData name="ME4-T DANZA SEAH" userId="29685724598694ca" providerId="LiveId" clId="{B972BB44-2433-4CD3-8E13-113A6E375294}" dt="2025-05-20T09:47:38.537" v="614" actId="47"/>
        <pc:sldMkLst>
          <pc:docMk/>
          <pc:sldMk cId="2425240678" sldId="259"/>
        </pc:sldMkLst>
        <pc:spChg chg="del">
          <ac:chgData name="ME4-T DANZA SEAH" userId="29685724598694ca" providerId="LiveId" clId="{B972BB44-2433-4CD3-8E13-113A6E375294}" dt="2025-05-20T09:00:43.253" v="287" actId="478"/>
          <ac:spMkLst>
            <pc:docMk/>
            <pc:sldMk cId="2425240678" sldId="259"/>
            <ac:spMk id="2" creationId="{9C2C8FCB-D5D5-C5A6-E210-B827956D9353}"/>
          </ac:spMkLst>
        </pc:spChg>
        <pc:spChg chg="del">
          <ac:chgData name="ME4-T DANZA SEAH" userId="29685724598694ca" providerId="LiveId" clId="{B972BB44-2433-4CD3-8E13-113A6E375294}" dt="2025-05-20T09:00:43.253" v="287" actId="478"/>
          <ac:spMkLst>
            <pc:docMk/>
            <pc:sldMk cId="2425240678" sldId="259"/>
            <ac:spMk id="3" creationId="{400C6608-C99F-AB41-B07D-D47AEF02AD71}"/>
          </ac:spMkLst>
        </pc:spChg>
        <pc:spChg chg="add mod">
          <ac:chgData name="ME4-T DANZA SEAH" userId="29685724598694ca" providerId="LiveId" clId="{B972BB44-2433-4CD3-8E13-113A6E375294}" dt="2025-05-20T09:02:04.235" v="297" actId="1076"/>
          <ac:spMkLst>
            <pc:docMk/>
            <pc:sldMk cId="2425240678" sldId="259"/>
            <ac:spMk id="5" creationId="{862ACFC4-F790-1410-7D56-FDD30B56B43A}"/>
          </ac:spMkLst>
        </pc:spChg>
      </pc:sldChg>
      <pc:sldChg chg="addSp delSp modSp new del mod">
        <pc:chgData name="ME4-T DANZA SEAH" userId="29685724598694ca" providerId="LiveId" clId="{B972BB44-2433-4CD3-8E13-113A6E375294}" dt="2025-05-20T09:47:30.629" v="613" actId="47"/>
        <pc:sldMkLst>
          <pc:docMk/>
          <pc:sldMk cId="1200577887" sldId="260"/>
        </pc:sldMkLst>
        <pc:spChg chg="del">
          <ac:chgData name="ME4-T DANZA SEAH" userId="29685724598694ca" providerId="LiveId" clId="{B972BB44-2433-4CD3-8E13-113A6E375294}" dt="2025-05-20T09:02:18.046" v="299" actId="478"/>
          <ac:spMkLst>
            <pc:docMk/>
            <pc:sldMk cId="1200577887" sldId="260"/>
            <ac:spMk id="2" creationId="{C80C478A-1CBA-0A2F-32A7-ABE14D77CB14}"/>
          </ac:spMkLst>
        </pc:spChg>
        <pc:spChg chg="del">
          <ac:chgData name="ME4-T DANZA SEAH" userId="29685724598694ca" providerId="LiveId" clId="{B972BB44-2433-4CD3-8E13-113A6E375294}" dt="2025-05-20T09:02:18.046" v="299" actId="478"/>
          <ac:spMkLst>
            <pc:docMk/>
            <pc:sldMk cId="1200577887" sldId="260"/>
            <ac:spMk id="3" creationId="{0B9BAE4E-FAD6-0128-B8F3-BC8D6C460EB4}"/>
          </ac:spMkLst>
        </pc:spChg>
        <pc:spChg chg="add mod">
          <ac:chgData name="ME4-T DANZA SEAH" userId="29685724598694ca" providerId="LiveId" clId="{B972BB44-2433-4CD3-8E13-113A6E375294}" dt="2025-05-20T09:22:45.525" v="416" actId="1076"/>
          <ac:spMkLst>
            <pc:docMk/>
            <pc:sldMk cId="1200577887" sldId="260"/>
            <ac:spMk id="5" creationId="{9836551B-2140-5ABB-951E-7E2E2907230B}"/>
          </ac:spMkLst>
        </pc:spChg>
        <pc:spChg chg="add del">
          <ac:chgData name="ME4-T DANZA SEAH" userId="29685724598694ca" providerId="LiveId" clId="{B972BB44-2433-4CD3-8E13-113A6E375294}" dt="2025-05-20T09:23:23.672" v="418" actId="22"/>
          <ac:spMkLst>
            <pc:docMk/>
            <pc:sldMk cId="1200577887" sldId="260"/>
            <ac:spMk id="7" creationId="{EB5AE165-85D5-FCC8-F525-8C3A31BC6EDC}"/>
          </ac:spMkLst>
        </pc:spChg>
      </pc:sldChg>
      <pc:sldChg chg="addSp modSp add mod modTransition">
        <pc:chgData name="ME4-T DANZA SEAH" userId="29685724598694ca" providerId="LiveId" clId="{B972BB44-2433-4CD3-8E13-113A6E375294}" dt="2025-05-20T09:32:47.965" v="460"/>
        <pc:sldMkLst>
          <pc:docMk/>
          <pc:sldMk cId="909031726" sldId="261"/>
        </pc:sldMkLst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5" creationId="{0D1E7DA0-5AB3-7741-CE06-2A7A6162892F}"/>
          </ac:spMkLst>
        </pc:spChg>
        <pc:spChg chg="add mod">
          <ac:chgData name="ME4-T DANZA SEAH" userId="29685724598694ca" providerId="LiveId" clId="{B972BB44-2433-4CD3-8E13-113A6E375294}" dt="2025-05-20T09:13:20.518" v="411" actId="1076"/>
          <ac:spMkLst>
            <pc:docMk/>
            <pc:sldMk cId="909031726" sldId="261"/>
            <ac:spMk id="9" creationId="{10F9BB9D-8AF1-273D-2625-7E5BE35CAE0F}"/>
          </ac:spMkLst>
        </pc:spChg>
        <pc:spChg chg="add mod">
          <ac:chgData name="ME4-T DANZA SEAH" userId="29685724598694ca" providerId="LiveId" clId="{B972BB44-2433-4CD3-8E13-113A6E375294}" dt="2025-05-20T09:13:41.822" v="415" actId="14100"/>
          <ac:spMkLst>
            <pc:docMk/>
            <pc:sldMk cId="909031726" sldId="261"/>
            <ac:spMk id="11" creationId="{D8F092A2-AC04-4F58-7EC0-41BE42EE004F}"/>
          </ac:spMkLst>
        </pc:spChg>
        <pc:spChg chg="add mod">
          <ac:chgData name="ME4-T DANZA SEAH" userId="29685724598694ca" providerId="LiveId" clId="{B972BB44-2433-4CD3-8E13-113A6E375294}" dt="2025-05-20T09:13:35.891" v="414" actId="1076"/>
          <ac:spMkLst>
            <pc:docMk/>
            <pc:sldMk cId="909031726" sldId="261"/>
            <ac:spMk id="13" creationId="{A1B43658-18A9-0AA0-A533-71F60D9BE710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14" creationId="{41E3D6EF-ECDF-3DD8-2521-A9B665991886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27" creationId="{74795757-9B1E-F852-3506-0254FF25C255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32" creationId="{D4927893-FB82-DF57-6300-C458B4900374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36" creationId="{02EE827A-2822-740C-E430-7A15A22B79CE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37" creationId="{8750571C-458D-B4FD-96A8-A81FEBFF9EB6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46" creationId="{4BDFFAC5-30BF-5B8A-E56B-1A2E0E028B5B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47" creationId="{E5B1A0B0-AD0F-EF58-568D-8D05ADC2CA1D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52" creationId="{0A1648AA-81F6-9C8B-3085-8B0A31668235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83" creationId="{E69B9FC6-EF09-2ABD-B671-F3219AF6DDA3}"/>
          </ac:spMkLst>
        </pc:spChg>
        <pc:cxnChg chg="mod">
          <ac:chgData name="ME4-T DANZA SEAH" userId="29685724598694ca" providerId="LiveId" clId="{B972BB44-2433-4CD3-8E13-113A6E375294}" dt="2025-05-20T09:08:45.916" v="359" actId="14100"/>
          <ac:cxnSpMkLst>
            <pc:docMk/>
            <pc:sldMk cId="909031726" sldId="261"/>
            <ac:cxnSpMk id="77" creationId="{4A24F19A-845C-7D04-74E7-9C82D7FF116A}"/>
          </ac:cxnSpMkLst>
        </pc:cxnChg>
      </pc:sldChg>
      <pc:sldChg chg="addSp delSp modSp new del mod">
        <pc:chgData name="ME4-T DANZA SEAH" userId="29685724598694ca" providerId="LiveId" clId="{B972BB44-2433-4CD3-8E13-113A6E375294}" dt="2025-05-20T09:32:38.946" v="459" actId="47"/>
        <pc:sldMkLst>
          <pc:docMk/>
          <pc:sldMk cId="956153041" sldId="262"/>
        </pc:sldMkLst>
        <pc:spChg chg="del">
          <ac:chgData name="ME4-T DANZA SEAH" userId="29685724598694ca" providerId="LiveId" clId="{B972BB44-2433-4CD3-8E13-113A6E375294}" dt="2025-05-20T09:23:27.381" v="420" actId="478"/>
          <ac:spMkLst>
            <pc:docMk/>
            <pc:sldMk cId="956153041" sldId="262"/>
            <ac:spMk id="2" creationId="{C8BF3044-B1FB-2B0E-41CB-3F755D1930AF}"/>
          </ac:spMkLst>
        </pc:spChg>
        <pc:spChg chg="del">
          <ac:chgData name="ME4-T DANZA SEAH" userId="29685724598694ca" providerId="LiveId" clId="{B972BB44-2433-4CD3-8E13-113A6E375294}" dt="2025-05-20T09:23:27.381" v="420" actId="478"/>
          <ac:spMkLst>
            <pc:docMk/>
            <pc:sldMk cId="956153041" sldId="262"/>
            <ac:spMk id="3" creationId="{ED97FC8F-E66F-28F7-CA56-A0F0CD7B215C}"/>
          </ac:spMkLst>
        </pc:spChg>
        <pc:spChg chg="add mod">
          <ac:chgData name="ME4-T DANZA SEAH" userId="29685724598694ca" providerId="LiveId" clId="{B972BB44-2433-4CD3-8E13-113A6E375294}" dt="2025-05-20T09:24:09.931" v="428" actId="20577"/>
          <ac:spMkLst>
            <pc:docMk/>
            <pc:sldMk cId="956153041" sldId="262"/>
            <ac:spMk id="5" creationId="{F8062949-61A9-F9B6-87F2-F0E4512D23EA}"/>
          </ac:spMkLst>
        </pc:spChg>
      </pc:sldChg>
      <pc:sldChg chg="addSp delSp modSp add mod modTransition">
        <pc:chgData name="ME4-T DANZA SEAH" userId="29685724598694ca" providerId="LiveId" clId="{B972BB44-2433-4CD3-8E13-113A6E375294}" dt="2025-05-21T03:30:09.189" v="779" actId="1076"/>
        <pc:sldMkLst>
          <pc:docMk/>
          <pc:sldMk cId="304929754" sldId="263"/>
        </pc:sldMkLst>
        <pc:spChg chg="add mod">
          <ac:chgData name="ME4-T DANZA SEAH" userId="29685724598694ca" providerId="LiveId" clId="{B972BB44-2433-4CD3-8E13-113A6E375294}" dt="2025-05-21T03:30:09.189" v="779" actId="1076"/>
          <ac:spMkLst>
            <pc:docMk/>
            <pc:sldMk cId="304929754" sldId="263"/>
            <ac:spMk id="3" creationId="{8712FC1C-D929-0539-E642-6D418D21A381}"/>
          </ac:spMkLst>
        </pc:spChg>
        <pc:spChg chg="mod">
          <ac:chgData name="ME4-T DANZA SEAH" userId="29685724598694ca" providerId="LiveId" clId="{B972BB44-2433-4CD3-8E13-113A6E375294}" dt="2025-05-20T09:29:04.895" v="439" actId="1076"/>
          <ac:spMkLst>
            <pc:docMk/>
            <pc:sldMk cId="304929754" sldId="263"/>
            <ac:spMk id="4" creationId="{716C2C3A-8AA1-3ACC-319D-9194B2872098}"/>
          </ac:spMkLst>
        </pc:spChg>
        <pc:spChg chg="mod">
          <ac:chgData name="ME4-T DANZA SEAH" userId="29685724598694ca" providerId="LiveId" clId="{B972BB44-2433-4CD3-8E13-113A6E375294}" dt="2025-05-20T09:29:27.359" v="445" actId="1076"/>
          <ac:spMkLst>
            <pc:docMk/>
            <pc:sldMk cId="304929754" sldId="263"/>
            <ac:spMk id="5" creationId="{55628543-E9DF-BB92-844A-50B0A8835A0B}"/>
          </ac:spMkLst>
        </pc:spChg>
        <pc:spChg chg="del">
          <ac:chgData name="ME4-T DANZA SEAH" userId="29685724598694ca" providerId="LiveId" clId="{B972BB44-2433-4CD3-8E13-113A6E375294}" dt="2025-05-20T09:28:33.954" v="432" actId="478"/>
          <ac:spMkLst>
            <pc:docMk/>
            <pc:sldMk cId="304929754" sldId="263"/>
            <ac:spMk id="9" creationId="{66CBED5C-B4FD-ED5E-7874-81F08847BE4C}"/>
          </ac:spMkLst>
        </pc:spChg>
        <pc:spChg chg="del">
          <ac:chgData name="ME4-T DANZA SEAH" userId="29685724598694ca" providerId="LiveId" clId="{B972BB44-2433-4CD3-8E13-113A6E375294}" dt="2025-05-20T09:28:19.485" v="430" actId="478"/>
          <ac:spMkLst>
            <pc:docMk/>
            <pc:sldMk cId="304929754" sldId="263"/>
            <ac:spMk id="11" creationId="{C918CC3D-FD63-F6B6-2F7A-D91601BFF30A}"/>
          </ac:spMkLst>
        </pc:spChg>
        <pc:spChg chg="add del mod">
          <ac:chgData name="ME4-T DANZA SEAH" userId="29685724598694ca" providerId="LiveId" clId="{B972BB44-2433-4CD3-8E13-113A6E375294}" dt="2025-05-21T03:29:20.671" v="772" actId="478"/>
          <ac:spMkLst>
            <pc:docMk/>
            <pc:sldMk cId="304929754" sldId="263"/>
            <ac:spMk id="12" creationId="{3EE523B9-B846-A45D-1A9D-A8CC349C2F52}"/>
          </ac:spMkLst>
        </pc:spChg>
        <pc:spChg chg="del">
          <ac:chgData name="ME4-T DANZA SEAH" userId="29685724598694ca" providerId="LiveId" clId="{B972BB44-2433-4CD3-8E13-113A6E375294}" dt="2025-05-20T09:28:21.154" v="431" actId="478"/>
          <ac:spMkLst>
            <pc:docMk/>
            <pc:sldMk cId="304929754" sldId="263"/>
            <ac:spMk id="13" creationId="{E6D57941-D45B-26E7-2269-542CCB835A8D}"/>
          </ac:spMkLst>
        </pc:spChg>
        <pc:cxnChg chg="del mod">
          <ac:chgData name="ME4-T DANZA SEAH" userId="29685724598694ca" providerId="LiveId" clId="{B972BB44-2433-4CD3-8E13-113A6E375294}" dt="2025-05-20T09:29:15.616" v="443" actId="478"/>
          <ac:cxnSpMkLst>
            <pc:docMk/>
            <pc:sldMk cId="304929754" sldId="263"/>
            <ac:cxnSpMk id="7" creationId="{F0E72433-9E32-9839-384F-96C403E9A9CD}"/>
          </ac:cxnSpMkLst>
        </pc:cxnChg>
        <pc:cxnChg chg="del mod">
          <ac:chgData name="ME4-T DANZA SEAH" userId="29685724598694ca" providerId="LiveId" clId="{B972BB44-2433-4CD3-8E13-113A6E375294}" dt="2025-05-20T09:29:14.859" v="442" actId="478"/>
          <ac:cxnSpMkLst>
            <pc:docMk/>
            <pc:sldMk cId="304929754" sldId="263"/>
            <ac:cxnSpMk id="30" creationId="{F4D86A0D-2092-817F-AA58-489B68BD3651}"/>
          </ac:cxnSpMkLst>
        </pc:cxnChg>
        <pc:cxnChg chg="del mod">
          <ac:chgData name="ME4-T DANZA SEAH" userId="29685724598694ca" providerId="LiveId" clId="{B972BB44-2433-4CD3-8E13-113A6E375294}" dt="2025-05-20T09:29:12.720" v="441" actId="478"/>
          <ac:cxnSpMkLst>
            <pc:docMk/>
            <pc:sldMk cId="304929754" sldId="263"/>
            <ac:cxnSpMk id="77" creationId="{54481618-4723-54B7-0B6D-699A83A2ACA1}"/>
          </ac:cxnSpMkLst>
        </pc:cxnChg>
      </pc:sldChg>
      <pc:sldChg chg="addSp delSp modSp add mod">
        <pc:chgData name="ME4-T DANZA SEAH" userId="29685724598694ca" providerId="LiveId" clId="{B972BB44-2433-4CD3-8E13-113A6E375294}" dt="2025-05-20T09:46:29.763" v="611" actId="1076"/>
        <pc:sldMkLst>
          <pc:docMk/>
          <pc:sldMk cId="2093243031" sldId="264"/>
        </pc:sldMkLst>
        <pc:spChg chg="mod">
          <ac:chgData name="ME4-T DANZA SEAH" userId="29685724598694ca" providerId="LiveId" clId="{B972BB44-2433-4CD3-8E13-113A6E375294}" dt="2025-05-20T09:33:20.071" v="467" actId="1076"/>
          <ac:spMkLst>
            <pc:docMk/>
            <pc:sldMk cId="2093243031" sldId="264"/>
            <ac:spMk id="5" creationId="{2791CBBD-7518-C26C-8D4E-DE8A6D75BA8E}"/>
          </ac:spMkLst>
        </pc:spChg>
        <pc:spChg chg="add mod">
          <ac:chgData name="ME4-T DANZA SEAH" userId="29685724598694ca" providerId="LiveId" clId="{B972BB44-2433-4CD3-8E13-113A6E375294}" dt="2025-05-20T09:37:23.620" v="518" actId="1076"/>
          <ac:spMkLst>
            <pc:docMk/>
            <pc:sldMk cId="2093243031" sldId="264"/>
            <ac:spMk id="11" creationId="{9F39B939-44DB-1F52-B8AC-070B665142C5}"/>
          </ac:spMkLst>
        </pc:spChg>
        <pc:spChg chg="del">
          <ac:chgData name="ME4-T DANZA SEAH" userId="29685724598694ca" providerId="LiveId" clId="{B972BB44-2433-4CD3-8E13-113A6E375294}" dt="2025-05-20T09:33:27.585" v="468" actId="478"/>
          <ac:spMkLst>
            <pc:docMk/>
            <pc:sldMk cId="2093243031" sldId="264"/>
            <ac:spMk id="12" creationId="{E6A19B20-D34E-8AF9-602F-8EEC8ECB7CFB}"/>
          </ac:spMkLst>
        </pc:spChg>
        <pc:spChg chg="mod">
          <ac:chgData name="ME4-T DANZA SEAH" userId="29685724598694ca" providerId="LiveId" clId="{B972BB44-2433-4CD3-8E13-113A6E375294}" dt="2025-05-20T09:37:27.244" v="519" actId="1076"/>
          <ac:spMkLst>
            <pc:docMk/>
            <pc:sldMk cId="2093243031" sldId="264"/>
            <ac:spMk id="14" creationId="{21C0EC90-6E4D-0B3C-FADC-09562EE32006}"/>
          </ac:spMkLst>
        </pc:spChg>
        <pc:spChg chg="add mod">
          <ac:chgData name="ME4-T DANZA SEAH" userId="29685724598694ca" providerId="LiveId" clId="{B972BB44-2433-4CD3-8E13-113A6E375294}" dt="2025-05-20T09:37:12.931" v="516" actId="1076"/>
          <ac:spMkLst>
            <pc:docMk/>
            <pc:sldMk cId="2093243031" sldId="264"/>
            <ac:spMk id="15" creationId="{6F3AD9C7-1085-8616-66A4-1EF22F3032C6}"/>
          </ac:spMkLst>
        </pc:spChg>
        <pc:spChg chg="add mod">
          <ac:chgData name="ME4-T DANZA SEAH" userId="29685724598694ca" providerId="LiveId" clId="{B972BB44-2433-4CD3-8E13-113A6E375294}" dt="2025-05-20T09:44:31.824" v="600" actId="14100"/>
          <ac:spMkLst>
            <pc:docMk/>
            <pc:sldMk cId="2093243031" sldId="264"/>
            <ac:spMk id="17" creationId="{5AC1ACA5-A5C5-958E-5AAB-2512A7D76BE2}"/>
          </ac:spMkLst>
        </pc:spChg>
        <pc:spChg chg="add mod">
          <ac:chgData name="ME4-T DANZA SEAH" userId="29685724598694ca" providerId="LiveId" clId="{B972BB44-2433-4CD3-8E13-113A6E375294}" dt="2025-05-20T09:44:18.191" v="595" actId="403"/>
          <ac:spMkLst>
            <pc:docMk/>
            <pc:sldMk cId="2093243031" sldId="264"/>
            <ac:spMk id="20" creationId="{D8829688-F06D-B647-8D5B-57CF38EB01D2}"/>
          </ac:spMkLst>
        </pc:spChg>
        <pc:spChg chg="mod">
          <ac:chgData name="ME4-T DANZA SEAH" userId="29685724598694ca" providerId="LiveId" clId="{B972BB44-2433-4CD3-8E13-113A6E375294}" dt="2025-05-20T09:37:19.050" v="517" actId="1076"/>
          <ac:spMkLst>
            <pc:docMk/>
            <pc:sldMk cId="2093243031" sldId="264"/>
            <ac:spMk id="27" creationId="{05124A6F-8DE6-34BB-A0D6-A646AB5CF78F}"/>
          </ac:spMkLst>
        </pc:spChg>
        <pc:spChg chg="mod">
          <ac:chgData name="ME4-T DANZA SEAH" userId="29685724598694ca" providerId="LiveId" clId="{B972BB44-2433-4CD3-8E13-113A6E375294}" dt="2025-05-20T09:40:39.207" v="552" actId="1076"/>
          <ac:spMkLst>
            <pc:docMk/>
            <pc:sldMk cId="2093243031" sldId="264"/>
            <ac:spMk id="32" creationId="{EDD3C086-F7C4-B50A-01DC-77257336B229}"/>
          </ac:spMkLst>
        </pc:spChg>
        <pc:spChg chg="mod">
          <ac:chgData name="ME4-T DANZA SEAH" userId="29685724598694ca" providerId="LiveId" clId="{B972BB44-2433-4CD3-8E13-113A6E375294}" dt="2025-05-20T09:46:27.265" v="610" actId="1076"/>
          <ac:spMkLst>
            <pc:docMk/>
            <pc:sldMk cId="2093243031" sldId="264"/>
            <ac:spMk id="37" creationId="{F17F97B8-1849-9D5A-6423-50D253F725BC}"/>
          </ac:spMkLst>
        </pc:spChg>
        <pc:spChg chg="mod">
          <ac:chgData name="ME4-T DANZA SEAH" userId="29685724598694ca" providerId="LiveId" clId="{B972BB44-2433-4CD3-8E13-113A6E375294}" dt="2025-05-20T09:45:21.852" v="602" actId="1076"/>
          <ac:spMkLst>
            <pc:docMk/>
            <pc:sldMk cId="2093243031" sldId="264"/>
            <ac:spMk id="47" creationId="{8C4F3F5A-4352-216A-0B61-3434AED53980}"/>
          </ac:spMkLst>
        </pc:spChg>
        <pc:spChg chg="mod">
          <ac:chgData name="ME4-T DANZA SEAH" userId="29685724598694ca" providerId="LiveId" clId="{B972BB44-2433-4CD3-8E13-113A6E375294}" dt="2025-05-20T09:46:29.763" v="611" actId="1076"/>
          <ac:spMkLst>
            <pc:docMk/>
            <pc:sldMk cId="2093243031" sldId="264"/>
            <ac:spMk id="52" creationId="{8F87E80F-B08B-14A8-028D-D2BCCAA5B80E}"/>
          </ac:spMkLst>
        </pc:spChg>
        <pc:cxnChg chg="del mod">
          <ac:chgData name="ME4-T DANZA SEAH" userId="29685724598694ca" providerId="LiveId" clId="{B972BB44-2433-4CD3-8E13-113A6E375294}" dt="2025-05-20T09:33:49.440" v="474" actId="478"/>
          <ac:cxnSpMkLst>
            <pc:docMk/>
            <pc:sldMk cId="2093243031" sldId="264"/>
            <ac:cxnSpMk id="34" creationId="{090AC114-2F21-50E4-E003-751B0253ECA6}"/>
          </ac:cxnSpMkLst>
        </pc:cxnChg>
        <pc:cxnChg chg="del mod">
          <ac:chgData name="ME4-T DANZA SEAH" userId="29685724598694ca" providerId="LiveId" clId="{B972BB44-2433-4CD3-8E13-113A6E375294}" dt="2025-05-20T09:40:37.401" v="551" actId="478"/>
          <ac:cxnSpMkLst>
            <pc:docMk/>
            <pc:sldMk cId="2093243031" sldId="264"/>
            <ac:cxnSpMk id="39" creationId="{61F4334F-BAE3-D532-393A-E554F09CD401}"/>
          </ac:cxnSpMkLst>
        </pc:cxnChg>
        <pc:cxnChg chg="del mod">
          <ac:chgData name="ME4-T DANZA SEAH" userId="29685724598694ca" providerId="LiveId" clId="{B972BB44-2433-4CD3-8E13-113A6E375294}" dt="2025-05-20T09:33:50.017" v="475" actId="478"/>
          <ac:cxnSpMkLst>
            <pc:docMk/>
            <pc:sldMk cId="2093243031" sldId="264"/>
            <ac:cxnSpMk id="42" creationId="{9F5975FA-C954-F8BF-B0FF-EF5134926FAD}"/>
          </ac:cxnSpMkLst>
        </pc:cxnChg>
        <pc:cxnChg chg="del mod">
          <ac:chgData name="ME4-T DANZA SEAH" userId="29685724598694ca" providerId="LiveId" clId="{B972BB44-2433-4CD3-8E13-113A6E375294}" dt="2025-05-20T09:46:24.543" v="609" actId="478"/>
          <ac:cxnSpMkLst>
            <pc:docMk/>
            <pc:sldMk cId="2093243031" sldId="264"/>
            <ac:cxnSpMk id="53" creationId="{E105C726-348C-68D5-FC75-F9D25726FC00}"/>
          </ac:cxnSpMkLst>
        </pc:cxnChg>
        <pc:cxnChg chg="del mod">
          <ac:chgData name="ME4-T DANZA SEAH" userId="29685724598694ca" providerId="LiveId" clId="{B972BB44-2433-4CD3-8E13-113A6E375294}" dt="2025-05-20T09:33:48.319" v="473" actId="478"/>
          <ac:cxnSpMkLst>
            <pc:docMk/>
            <pc:sldMk cId="2093243031" sldId="264"/>
            <ac:cxnSpMk id="55" creationId="{70A19A59-955B-D963-2AC9-5C406DA2380C}"/>
          </ac:cxnSpMkLst>
        </pc:cxnChg>
        <pc:cxnChg chg="del mod">
          <ac:chgData name="ME4-T DANZA SEAH" userId="29685724598694ca" providerId="LiveId" clId="{B972BB44-2433-4CD3-8E13-113A6E375294}" dt="2025-05-20T09:45:25.634" v="603" actId="478"/>
          <ac:cxnSpMkLst>
            <pc:docMk/>
            <pc:sldMk cId="2093243031" sldId="264"/>
            <ac:cxnSpMk id="63" creationId="{2E28CB5D-B499-9416-5874-557F3AD22513}"/>
          </ac:cxnSpMkLst>
        </pc:cxnChg>
        <pc:cxnChg chg="del mod">
          <ac:chgData name="ME4-T DANZA SEAH" userId="29685724598694ca" providerId="LiveId" clId="{B972BB44-2433-4CD3-8E13-113A6E375294}" dt="2025-05-20T09:40:36.592" v="550" actId="478"/>
          <ac:cxnSpMkLst>
            <pc:docMk/>
            <pc:sldMk cId="2093243031" sldId="264"/>
            <ac:cxnSpMk id="68" creationId="{21438910-77AF-06C2-F9F4-C4E56D6C3601}"/>
          </ac:cxnSpMkLst>
        </pc:cxnChg>
      </pc:sldChg>
      <pc:sldChg chg="add ord modTransition">
        <pc:chgData name="ME4-T DANZA SEAH" userId="29685724598694ca" providerId="LiveId" clId="{B972BB44-2433-4CD3-8E13-113A6E375294}" dt="2025-05-20T09:47:03.111" v="612"/>
        <pc:sldMkLst>
          <pc:docMk/>
          <pc:sldMk cId="1113502596" sldId="265"/>
        </pc:sldMkLst>
      </pc:sldChg>
      <pc:sldChg chg="addSp new mod modShow">
        <pc:chgData name="ME4-T DANZA SEAH" userId="29685724598694ca" providerId="LiveId" clId="{B972BB44-2433-4CD3-8E13-113A6E375294}" dt="2025-05-20T09:57:29.803" v="743" actId="729"/>
        <pc:sldMkLst>
          <pc:docMk/>
          <pc:sldMk cId="2427701782" sldId="266"/>
        </pc:sldMkLst>
        <pc:spChg chg="add">
          <ac:chgData name="ME4-T DANZA SEAH" userId="29685724598694ca" providerId="LiveId" clId="{B972BB44-2433-4CD3-8E13-113A6E375294}" dt="2025-05-20T09:48:14.007" v="617" actId="22"/>
          <ac:spMkLst>
            <pc:docMk/>
            <pc:sldMk cId="2427701782" sldId="266"/>
            <ac:spMk id="5" creationId="{CE76487A-D987-BED1-ADFE-692A0BA7E893}"/>
          </ac:spMkLst>
        </pc:spChg>
      </pc:sldChg>
      <pc:sldChg chg="addSp delSp modSp add mod modTransition">
        <pc:chgData name="ME4-T DANZA SEAH" userId="29685724598694ca" providerId="LiveId" clId="{B972BB44-2433-4CD3-8E13-113A6E375294}" dt="2025-05-20T09:57:06.796" v="741"/>
        <pc:sldMkLst>
          <pc:docMk/>
          <pc:sldMk cId="1665681090" sldId="267"/>
        </pc:sldMkLst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5" creationId="{9E7B3B9D-7467-E7BE-731E-F66036996FD7}"/>
          </ac:spMkLst>
        </pc:spChg>
        <pc:spChg chg="add mod">
          <ac:chgData name="ME4-T DANZA SEAH" userId="29685724598694ca" providerId="LiveId" clId="{B972BB44-2433-4CD3-8E13-113A6E375294}" dt="2025-05-20T09:50:03.891" v="643" actId="1076"/>
          <ac:spMkLst>
            <pc:docMk/>
            <pc:sldMk cId="1665681090" sldId="267"/>
            <ac:spMk id="9" creationId="{1BA63EC8-2A5B-DC46-568B-5147D8CE32FA}"/>
          </ac:spMkLst>
        </pc:spChg>
        <pc:spChg chg="add del mod">
          <ac:chgData name="ME4-T DANZA SEAH" userId="29685724598694ca" providerId="LiveId" clId="{B972BB44-2433-4CD3-8E13-113A6E375294}" dt="2025-05-20T09:49:21.711" v="626" actId="478"/>
          <ac:spMkLst>
            <pc:docMk/>
            <pc:sldMk cId="1665681090" sldId="267"/>
            <ac:spMk id="11" creationId="{462EE6C1-1602-2E72-C8E4-EB3B19BFD29B}"/>
          </ac:spMkLst>
        </pc:spChg>
        <pc:spChg chg="add mod">
          <ac:chgData name="ME4-T DANZA SEAH" userId="29685724598694ca" providerId="LiveId" clId="{B972BB44-2433-4CD3-8E13-113A6E375294}" dt="2025-05-20T09:49:59.129" v="640" actId="13926"/>
          <ac:spMkLst>
            <pc:docMk/>
            <pc:sldMk cId="1665681090" sldId="267"/>
            <ac:spMk id="13" creationId="{3BC074B0-7005-43EE-9013-F2116C9075E9}"/>
          </ac:spMkLst>
        </pc:spChg>
        <pc:spChg chg="add mod">
          <ac:chgData name="ME4-T DANZA SEAH" userId="29685724598694ca" providerId="LiveId" clId="{B972BB44-2433-4CD3-8E13-113A6E375294}" dt="2025-05-20T09:50:30.601" v="650" actId="14100"/>
          <ac:spMkLst>
            <pc:docMk/>
            <pc:sldMk cId="1665681090" sldId="267"/>
            <ac:spMk id="15" creationId="{03359429-6B09-E183-2820-28B388BF8C98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22" creationId="{23332301-D9A1-6F04-40FC-921490704CCA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36" creationId="{228D46EF-2FF7-32BC-680B-C2F77DBCC6CE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47" creationId="{B42355F4-D9F2-D237-1500-D668FDE83709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52" creationId="{48BE9C67-4D93-9133-505E-42F4C19C0E0A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83" creationId="{DF59EC37-5520-E20F-B8A8-1965E3141D38}"/>
          </ac:spMkLst>
        </pc:sp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20" creationId="{CF32ABDE-9C98-CECB-9E67-70242D0DD887}"/>
          </ac:cxnSpMkLst>
        </pc:cxn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54" creationId="{951DBF4D-636E-52BA-DB15-0E62EBA18BDB}"/>
          </ac:cxnSpMkLst>
        </pc:cxn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55" creationId="{D11BA28C-1917-B2B4-3E4C-873FE6086FE0}"/>
          </ac:cxnSpMkLst>
        </pc:cxn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63" creationId="{5B9C1A73-2265-D736-565D-B01A93CCBF51}"/>
          </ac:cxnSpMkLst>
        </pc:cxnChg>
        <pc:cxnChg chg="del mod">
          <ac:chgData name="ME4-T DANZA SEAH" userId="29685724598694ca" providerId="LiveId" clId="{B972BB44-2433-4CD3-8E13-113A6E375294}" dt="2025-05-20T09:49:00.417" v="621" actId="478"/>
          <ac:cxnSpMkLst>
            <pc:docMk/>
            <pc:sldMk cId="1665681090" sldId="267"/>
            <ac:cxnSpMk id="77" creationId="{F763FD0C-1D00-3AA8-B2C1-629AD9C39D12}"/>
          </ac:cxnSpMkLst>
        </pc:cxnChg>
      </pc:sldChg>
      <pc:sldChg chg="addSp delSp modSp add mod modTransition">
        <pc:chgData name="ME4-T DANZA SEAH" userId="29685724598694ca" providerId="LiveId" clId="{B972BB44-2433-4CD3-8E13-113A6E375294}" dt="2025-05-20T09:57:50.407" v="746" actId="13926"/>
        <pc:sldMkLst>
          <pc:docMk/>
          <pc:sldMk cId="2493127368" sldId="268"/>
        </pc:sldMkLst>
        <pc:spChg chg="mod">
          <ac:chgData name="ME4-T DANZA SEAH" userId="29685724598694ca" providerId="LiveId" clId="{B972BB44-2433-4CD3-8E13-113A6E375294}" dt="2025-05-20T09:51:14.799" v="659" actId="14100"/>
          <ac:spMkLst>
            <pc:docMk/>
            <pc:sldMk cId="2493127368" sldId="268"/>
            <ac:spMk id="4" creationId="{344B938E-6690-A374-BFFC-1259C929684D}"/>
          </ac:spMkLst>
        </pc:spChg>
        <pc:spChg chg="mod">
          <ac:chgData name="ME4-T DANZA SEAH" userId="29685724598694ca" providerId="LiveId" clId="{B972BB44-2433-4CD3-8E13-113A6E375294}" dt="2025-05-20T09:51:36.408" v="663" actId="1076"/>
          <ac:spMkLst>
            <pc:docMk/>
            <pc:sldMk cId="2493127368" sldId="268"/>
            <ac:spMk id="5" creationId="{7ACC250E-79F4-A343-BF79-9003ED9C2A83}"/>
          </ac:spMkLst>
        </pc:spChg>
        <pc:spChg chg="add mod ord">
          <ac:chgData name="ME4-T DANZA SEAH" userId="29685724598694ca" providerId="LiveId" clId="{B972BB44-2433-4CD3-8E13-113A6E375294}" dt="2025-05-20T09:57:50.407" v="746" actId="13926"/>
          <ac:spMkLst>
            <pc:docMk/>
            <pc:sldMk cId="2493127368" sldId="268"/>
            <ac:spMk id="7" creationId="{266EA7E1-095F-F696-410A-ED67FC96A978}"/>
          </ac:spMkLst>
        </pc:spChg>
        <pc:spChg chg="del">
          <ac:chgData name="ME4-T DANZA SEAH" userId="29685724598694ca" providerId="LiveId" clId="{B972BB44-2433-4CD3-8E13-113A6E375294}" dt="2025-05-20T09:51:05.366" v="653" actId="478"/>
          <ac:spMkLst>
            <pc:docMk/>
            <pc:sldMk cId="2493127368" sldId="268"/>
            <ac:spMk id="9" creationId="{44048435-0911-D370-0BBA-73A05A021193}"/>
          </ac:spMkLst>
        </pc:spChg>
        <pc:spChg chg="add mod">
          <ac:chgData name="ME4-T DANZA SEAH" userId="29685724598694ca" providerId="LiveId" clId="{B972BB44-2433-4CD3-8E13-113A6E375294}" dt="2025-05-20T09:53:23.852" v="686"/>
          <ac:spMkLst>
            <pc:docMk/>
            <pc:sldMk cId="2493127368" sldId="268"/>
            <ac:spMk id="10" creationId="{29A93FED-8D12-89BE-7422-B34171E043C7}"/>
          </ac:spMkLst>
        </pc:spChg>
        <pc:spChg chg="del">
          <ac:chgData name="ME4-T DANZA SEAH" userId="29685724598694ca" providerId="LiveId" clId="{B972BB44-2433-4CD3-8E13-113A6E375294}" dt="2025-05-20T09:51:04.531" v="652" actId="478"/>
          <ac:spMkLst>
            <pc:docMk/>
            <pc:sldMk cId="2493127368" sldId="268"/>
            <ac:spMk id="13" creationId="{9368FDE5-28F1-BF86-308B-1B797490F4A3}"/>
          </ac:spMkLst>
        </pc:spChg>
        <pc:spChg chg="del">
          <ac:chgData name="ME4-T DANZA SEAH" userId="29685724598694ca" providerId="LiveId" clId="{B972BB44-2433-4CD3-8E13-113A6E375294}" dt="2025-05-20T09:51:06.227" v="654" actId="478"/>
          <ac:spMkLst>
            <pc:docMk/>
            <pc:sldMk cId="2493127368" sldId="268"/>
            <ac:spMk id="15" creationId="{5B9204D6-4485-87CE-71EA-F76D67AE5AD6}"/>
          </ac:spMkLst>
        </pc:spChg>
        <pc:spChg chg="mod">
          <ac:chgData name="ME4-T DANZA SEAH" userId="29685724598694ca" providerId="LiveId" clId="{B972BB44-2433-4CD3-8E13-113A6E375294}" dt="2025-05-20T09:53:52.383" v="696" actId="1076"/>
          <ac:spMkLst>
            <pc:docMk/>
            <pc:sldMk cId="2493127368" sldId="268"/>
            <ac:spMk id="47" creationId="{C1C3D850-E937-4D18-9629-A0DB8D6D0762}"/>
          </ac:spMkLst>
        </pc:spChg>
        <pc:spChg chg="mod">
          <ac:chgData name="ME4-T DANZA SEAH" userId="29685724598694ca" providerId="LiveId" clId="{B972BB44-2433-4CD3-8E13-113A6E375294}" dt="2025-05-20T09:53:54.958" v="697" actId="1076"/>
          <ac:spMkLst>
            <pc:docMk/>
            <pc:sldMk cId="2493127368" sldId="268"/>
            <ac:spMk id="52" creationId="{A9D55DED-4C7B-489F-88DC-A9B7769676F7}"/>
          </ac:spMkLst>
        </pc:spChg>
        <pc:cxnChg chg="del mod">
          <ac:chgData name="ME4-T DANZA SEAH" userId="29685724598694ca" providerId="LiveId" clId="{B972BB44-2433-4CD3-8E13-113A6E375294}" dt="2025-05-20T09:52:43.364" v="677" actId="478"/>
          <ac:cxnSpMkLst>
            <pc:docMk/>
            <pc:sldMk cId="2493127368" sldId="268"/>
            <ac:cxnSpMk id="20" creationId="{9A19D121-A377-551D-793D-607D9F313944}"/>
          </ac:cxnSpMkLst>
        </pc:cxnChg>
        <pc:cxnChg chg="del mod">
          <ac:chgData name="ME4-T DANZA SEAH" userId="29685724598694ca" providerId="LiveId" clId="{B972BB44-2433-4CD3-8E13-113A6E375294}" dt="2025-05-20T09:51:31.861" v="662" actId="478"/>
          <ac:cxnSpMkLst>
            <pc:docMk/>
            <pc:sldMk cId="2493127368" sldId="268"/>
            <ac:cxnSpMk id="31" creationId="{0832026B-DB71-9B54-F2AA-E0A3075EC1AA}"/>
          </ac:cxnSpMkLst>
        </pc:cxnChg>
        <pc:cxnChg chg="del mod">
          <ac:chgData name="ME4-T DANZA SEAH" userId="29685724598694ca" providerId="LiveId" clId="{B972BB44-2433-4CD3-8E13-113A6E375294}" dt="2025-05-20T09:52:58.129" v="681" actId="478"/>
          <ac:cxnSpMkLst>
            <pc:docMk/>
            <pc:sldMk cId="2493127368" sldId="268"/>
            <ac:cxnSpMk id="54" creationId="{B722E484-C3C6-4EBC-5453-C443D270BBEF}"/>
          </ac:cxnSpMkLst>
        </pc:cxnChg>
        <pc:cxnChg chg="del mod">
          <ac:chgData name="ME4-T DANZA SEAH" userId="29685724598694ca" providerId="LiveId" clId="{B972BB44-2433-4CD3-8E13-113A6E375294}" dt="2025-05-20T09:53:34.551" v="688" actId="478"/>
          <ac:cxnSpMkLst>
            <pc:docMk/>
            <pc:sldMk cId="2493127368" sldId="268"/>
            <ac:cxnSpMk id="55" creationId="{9969EB44-20BF-0254-4909-FEE451F7043F}"/>
          </ac:cxnSpMkLst>
        </pc:cxnChg>
        <pc:cxnChg chg="del mod">
          <ac:chgData name="ME4-T DANZA SEAH" userId="29685724598694ca" providerId="LiveId" clId="{B972BB44-2433-4CD3-8E13-113A6E375294}" dt="2025-05-20T09:52:48.301" v="678" actId="478"/>
          <ac:cxnSpMkLst>
            <pc:docMk/>
            <pc:sldMk cId="2493127368" sldId="268"/>
            <ac:cxnSpMk id="63" creationId="{4DF91055-40C0-7EDE-3D10-C12BCA22A1A5}"/>
          </ac:cxnSpMkLst>
        </pc:cxnChg>
      </pc:sldChg>
      <pc:sldChg chg="addSp delSp modSp add mod modTransition">
        <pc:chgData name="ME4-T DANZA SEAH" userId="29685724598694ca" providerId="LiveId" clId="{B972BB44-2433-4CD3-8E13-113A6E375294}" dt="2025-05-20T09:57:04.557" v="739"/>
        <pc:sldMkLst>
          <pc:docMk/>
          <pc:sldMk cId="1669109852" sldId="269"/>
        </pc:sldMkLst>
        <pc:spChg chg="add mod">
          <ac:chgData name="ME4-T DANZA SEAH" userId="29685724598694ca" providerId="LiveId" clId="{B972BB44-2433-4CD3-8E13-113A6E375294}" dt="2025-05-20T09:56:39.682" v="735" actId="1076"/>
          <ac:spMkLst>
            <pc:docMk/>
            <pc:sldMk cId="1669109852" sldId="269"/>
            <ac:spMk id="2" creationId="{9DE1C04F-EDEE-B005-30F4-621BD1399922}"/>
          </ac:spMkLst>
        </pc:spChg>
        <pc:spChg chg="mod">
          <ac:chgData name="ME4-T DANZA SEAH" userId="29685724598694ca" providerId="LiveId" clId="{B972BB44-2433-4CD3-8E13-113A6E375294}" dt="2025-05-20T09:55:12.849" v="708" actId="1076"/>
          <ac:spMkLst>
            <pc:docMk/>
            <pc:sldMk cId="1669109852" sldId="269"/>
            <ac:spMk id="5" creationId="{25EBC13E-4789-FDE0-853D-9872F9B82751}"/>
          </ac:spMkLst>
        </pc:spChg>
        <pc:spChg chg="del">
          <ac:chgData name="ME4-T DANZA SEAH" userId="29685724598694ca" providerId="LiveId" clId="{B972BB44-2433-4CD3-8E13-113A6E375294}" dt="2025-05-20T09:56:00.248" v="726" actId="478"/>
          <ac:spMkLst>
            <pc:docMk/>
            <pc:sldMk cId="1669109852" sldId="269"/>
            <ac:spMk id="7" creationId="{8E35BF32-5E98-C9CF-6839-3CC9A8BFDDCE}"/>
          </ac:spMkLst>
        </pc:spChg>
        <pc:spChg chg="mod">
          <ac:chgData name="ME4-T DANZA SEAH" userId="29685724598694ca" providerId="LiveId" clId="{B972BB44-2433-4CD3-8E13-113A6E375294}" dt="2025-05-20T09:56:47.444" v="737" actId="1076"/>
          <ac:spMkLst>
            <pc:docMk/>
            <pc:sldMk cId="1669109852" sldId="269"/>
            <ac:spMk id="22" creationId="{E004C980-A259-94DA-1E4A-7CEA28B96966}"/>
          </ac:spMkLst>
        </pc:spChg>
        <pc:spChg chg="mod">
          <ac:chgData name="ME4-T DANZA SEAH" userId="29685724598694ca" providerId="LiveId" clId="{B972BB44-2433-4CD3-8E13-113A6E375294}" dt="2025-05-20T09:55:23.423" v="714" actId="1076"/>
          <ac:spMkLst>
            <pc:docMk/>
            <pc:sldMk cId="1669109852" sldId="269"/>
            <ac:spMk id="47" creationId="{C40CA55D-0886-D20B-C8BF-D2C36EB71271}"/>
          </ac:spMkLst>
        </pc:spChg>
        <pc:spChg chg="mod">
          <ac:chgData name="ME4-T DANZA SEAH" userId="29685724598694ca" providerId="LiveId" clId="{B972BB44-2433-4CD3-8E13-113A6E375294}" dt="2025-05-20T09:55:31.834" v="720" actId="1076"/>
          <ac:spMkLst>
            <pc:docMk/>
            <pc:sldMk cId="1669109852" sldId="269"/>
            <ac:spMk id="52" creationId="{68695CA1-8CE9-9B73-9D8C-904F745AF507}"/>
          </ac:spMkLst>
        </pc:spChg>
      </pc:sldChg>
      <pc:sldChg chg="add ord modTransition">
        <pc:chgData name="ME4-T DANZA SEAH" userId="29685724598694ca" providerId="LiveId" clId="{B972BB44-2433-4CD3-8E13-113A6E375294}" dt="2025-05-20T09:57:02.844" v="738"/>
        <pc:sldMkLst>
          <pc:docMk/>
          <pc:sldMk cId="1064402223" sldId="270"/>
        </pc:sldMkLst>
      </pc:sldChg>
      <pc:sldChg chg="add del">
        <pc:chgData name="ME4-T DANZA SEAH" userId="29685724598694ca" providerId="LiveId" clId="{B972BB44-2433-4CD3-8E13-113A6E375294}" dt="2025-05-20T09:55:46.547" v="722" actId="47"/>
        <pc:sldMkLst>
          <pc:docMk/>
          <pc:sldMk cId="415291735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8E62-7E3A-344E-0E6C-C311FDF9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AFE9-801D-5336-A41D-274C23F9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30D9-0222-C394-EC1B-854CCC15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9C0E-EAC5-ABA0-1DAE-40F61DD9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7E77-62BE-CC99-2CC2-6C0741A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3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65A2-5301-A09B-D935-3EE7BF0D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8348-B2CB-7A2D-F317-E8364C4D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32D2-8CA0-E789-2A4A-132F1D3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A3F1-39C8-B5C2-186A-3EADBB90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AC63-B4F2-3064-9602-CF3F380F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82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2ACA7-3EB8-F288-DA11-D90BB10D9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157FB-CDFA-ECB7-2296-C6A78785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FAE8-36B6-65FF-E749-F5F28E3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FCDF-BC40-5758-5347-0E6E15FE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799-EE4E-7628-1C79-4463931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8A3B-9B7B-12A0-C028-28C464F8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467E-65D4-D81C-0D60-A8E368A3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27C6-BBAB-BC76-6B76-1DAF0DB8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D739-70E0-E77E-C150-FC6BCEF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7B4E-73A4-F901-A423-00969ED3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1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E48-571E-EF4D-8523-A16A67E7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8F72-AB61-15BA-F368-FC681DC7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4D82-0CF7-7D08-920F-D040075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A5E8-9B54-1238-F086-B7B5FCD0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CB35-44AE-13B8-EBBB-3E878A4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68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7B61-8431-D329-AACE-6731220E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1995-C0C4-38F0-CC5F-7166C702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B1DF3-480E-8B45-CACB-BEF8074B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FBE9-4FF5-5859-8CA1-0B26B3DE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87DC-6481-0082-25B1-352E80E3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FB54-19F4-0EEB-067B-BD9054B5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6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6192-1804-BC8D-79A2-5097A47D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D557-83D6-762C-59C4-EC6DCFE2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F514-AB65-4CFA-6FC6-8E1A3953E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89110-0189-86A8-CD6C-6E28F8EC3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47C8-2FDC-0896-7F47-BFB8A7E7C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96415-7A7B-C6FD-A58B-ACE0C78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C4F67-B046-F759-5892-EEDD4660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A253-A386-A540-342E-F81B906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7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EA17-68FC-7EAA-575F-BDE33C44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BC7B4-C75D-0D7B-52AB-EB6BA982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5F0F-6521-5B24-C4D3-249D1BA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A6D7-512F-25FD-08CF-2770061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9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1DA45-EB32-6396-4334-7F0FAFFC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9F66B-AA4A-E6A1-7613-6597E212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F69F-A134-98CF-80BB-C807F32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86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8C6C-04D5-AE43-8C43-1718139C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1526-9B49-82B4-F054-02063692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E5D8D-08F4-D143-F78C-9719F94A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09E6-9C9F-3955-7E82-2EB56CCC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ACF23-D968-28A0-1EFC-70D38AC8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8950-C7E7-E683-1E1F-D93C89DE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0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9708-63C3-CEC5-BE90-C652FAF0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E8A19-9909-AFBD-8C8C-D8D80093B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5A75-2224-DE5F-CEBA-6E671491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D5DB-5D07-8391-A1BB-D35E9A4D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5183-7D6B-0180-59DC-AED4EEA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E9D18-858F-2EEC-7680-31734883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4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E4AE5-5AAA-19D2-7AF8-B0B65BF5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3C7F-C957-EBF0-7AD2-E6B2FB3B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EA01-4261-8C2B-F9E1-0F31863F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28348-E463-418C-8011-C033A6EFCDD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3BBD-4B55-3CFF-5BFE-15BB521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EB4E-8A75-1751-5795-6820CEE1B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1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F00805-236A-0AB4-13F2-29E310BFE275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0692F-EF90-AD32-CDBF-0EF561A28A1F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DF85CC9-A7B5-4C61-F6D9-D2193DF8CA64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126823" y="2065540"/>
            <a:ext cx="927360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EA79F1-634A-1DC8-BEA1-8631FC6B5705}"/>
              </a:ext>
            </a:extLst>
          </p:cNvPr>
          <p:cNvSpPr/>
          <p:nvPr/>
        </p:nvSpPr>
        <p:spPr>
          <a:xfrm>
            <a:off x="3008547" y="2839990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686FAB3-90D6-0AEE-F8F1-44FFCBE446B4}"/>
              </a:ext>
            </a:extLst>
          </p:cNvPr>
          <p:cNvSpPr/>
          <p:nvPr/>
        </p:nvSpPr>
        <p:spPr>
          <a:xfrm>
            <a:off x="7103829" y="2839990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FAC082-456F-6639-C477-A3CC1D756662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7137816" y="2065540"/>
            <a:ext cx="1084289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C040B595-6864-1E6C-1E47-5DE090D92DD3}"/>
              </a:ext>
            </a:extLst>
          </p:cNvPr>
          <p:cNvSpPr/>
          <p:nvPr/>
        </p:nvSpPr>
        <p:spPr>
          <a:xfrm>
            <a:off x="3043657" y="422833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8018E4-E660-4B7D-C428-0F7404704A00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126823" y="377880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9B5F73-D322-824B-5EB2-276BD978B9E0}"/>
              </a:ext>
            </a:extLst>
          </p:cNvPr>
          <p:cNvSpPr txBox="1"/>
          <p:nvPr/>
        </p:nvSpPr>
        <p:spPr>
          <a:xfrm>
            <a:off x="4407813" y="5286951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530064-3FAB-CA8D-E5F6-D02F10C73C5B}"/>
              </a:ext>
            </a:extLst>
          </p:cNvPr>
          <p:cNvSpPr/>
          <p:nvPr/>
        </p:nvSpPr>
        <p:spPr>
          <a:xfrm>
            <a:off x="3008547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243F7A-166A-C8E4-7A05-512C8CCAFFDC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126823" y="5351389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B319288-E401-921D-1B67-6683971F5D9F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3008547" y="3309396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8411CF-E9EE-C673-9321-9944278DE458}"/>
              </a:ext>
            </a:extLst>
          </p:cNvPr>
          <p:cNvSpPr txBox="1"/>
          <p:nvPr/>
        </p:nvSpPr>
        <p:spPr>
          <a:xfrm>
            <a:off x="2449115" y="4348210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394674B2-96C5-1F13-E000-4B7E50DAF26C}"/>
              </a:ext>
            </a:extLst>
          </p:cNvPr>
          <p:cNvSpPr/>
          <p:nvPr/>
        </p:nvSpPr>
        <p:spPr>
          <a:xfrm>
            <a:off x="7152490" y="415601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D69283-4F2C-1892-BBCF-6CEC99C67790}"/>
              </a:ext>
            </a:extLst>
          </p:cNvPr>
          <p:cNvSpPr txBox="1"/>
          <p:nvPr/>
        </p:nvSpPr>
        <p:spPr>
          <a:xfrm>
            <a:off x="8503699" y="5224559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E8AA14-90F8-B5CB-8FE6-47806C2AD7B8}"/>
              </a:ext>
            </a:extLst>
          </p:cNvPr>
          <p:cNvSpPr/>
          <p:nvPr/>
        </p:nvSpPr>
        <p:spPr>
          <a:xfrm>
            <a:off x="7103829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C2614-FC4A-BBDB-3C7C-F4810EABEC09}"/>
              </a:ext>
            </a:extLst>
          </p:cNvPr>
          <p:cNvCxnSpPr>
            <a:endCxn id="52" idx="0"/>
          </p:cNvCxnSpPr>
          <p:nvPr/>
        </p:nvCxnSpPr>
        <p:spPr>
          <a:xfrm flipH="1">
            <a:off x="8222105" y="5288997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FA8756-C50E-CE37-AD68-E2AA4673A491}"/>
              </a:ext>
            </a:extLst>
          </p:cNvPr>
          <p:cNvCxnSpPr/>
          <p:nvPr/>
        </p:nvCxnSpPr>
        <p:spPr>
          <a:xfrm>
            <a:off x="8235656" y="370648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A61E045-6DDB-6CFE-C271-31213667C257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340381" y="3309397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8F8B90-14C2-3AB7-D338-31324008B99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318821" y="4717542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FF6EC4-87A9-076D-04AB-E71BC33314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92338" y="4789861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72C704-69BA-B1E9-E11F-1F60734846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550DA3-49F5-B958-0564-1B83E8E0625D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2C0E47-737B-75B3-E001-BD59924F49E0}"/>
              </a:ext>
            </a:extLst>
          </p:cNvPr>
          <p:cNvSpPr txBox="1"/>
          <p:nvPr/>
        </p:nvSpPr>
        <p:spPr>
          <a:xfrm>
            <a:off x="9340381" y="429817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296950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BD1DC-4072-E2D5-187D-EE00EA226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93CA69-5114-3A61-AB31-46B1F8110497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CEC796-168D-EA85-B2F0-97E570F2EC12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75FC8D-DC97-A408-CB67-C409E3072822}"/>
              </a:ext>
            </a:extLst>
          </p:cNvPr>
          <p:cNvSpPr txBox="1"/>
          <p:nvPr/>
        </p:nvSpPr>
        <p:spPr>
          <a:xfrm>
            <a:off x="6090877" y="421781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36DD7C2E-913F-210F-0F4D-D553D607B457}"/>
              </a:ext>
            </a:extLst>
          </p:cNvPr>
          <p:cNvSpPr/>
          <p:nvPr/>
        </p:nvSpPr>
        <p:spPr>
          <a:xfrm>
            <a:off x="4922833" y="3231270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0AD491-2246-4D8D-AD77-D5CCFE8053BB}"/>
              </a:ext>
            </a:extLst>
          </p:cNvPr>
          <p:cNvSpPr/>
          <p:nvPr/>
        </p:nvSpPr>
        <p:spPr>
          <a:xfrm>
            <a:off x="4972602" y="4891911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 command to server to change register value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9C281A-337D-8317-2B23-2ED1C161F5C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090878" y="2462779"/>
            <a:ext cx="10246" cy="76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13F7087-E8BD-214B-899D-768F2D270B84}"/>
              </a:ext>
            </a:extLst>
          </p:cNvPr>
          <p:cNvCxnSpPr>
            <a:cxnSpLocks/>
            <a:stCxn id="52" idx="3"/>
            <a:endCxn id="22" idx="3"/>
          </p:cNvCxnSpPr>
          <p:nvPr/>
        </p:nvCxnSpPr>
        <p:spPr>
          <a:xfrm flipV="1">
            <a:off x="7209154" y="2065540"/>
            <a:ext cx="3299339" cy="3295778"/>
          </a:xfrm>
          <a:prstGeom prst="bentConnector3">
            <a:avLst>
              <a:gd name="adj1" fmla="val 106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D88BE6-0B25-05E1-5D67-3ED54FB22AD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090878" y="4182307"/>
            <a:ext cx="10246" cy="7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A2FE53-CD59-210C-EF1C-2073AA3EB5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EE5034C-C5D0-6BB2-3501-B7826D2B0680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C6F119-2B76-1275-3662-E694CC886A32}"/>
              </a:ext>
            </a:extLst>
          </p:cNvPr>
          <p:cNvSpPr txBox="1"/>
          <p:nvPr/>
        </p:nvSpPr>
        <p:spPr>
          <a:xfrm>
            <a:off x="6926332" y="3166678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A994CF-0EB3-CBA3-3952-BD88643A1BE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79414" y="3706789"/>
            <a:ext cx="3466320" cy="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1674AE-5598-1FB4-B987-8137349463F2}"/>
              </a:ext>
            </a:extLst>
          </p:cNvPr>
          <p:cNvSpPr/>
          <p:nvPr/>
        </p:nvSpPr>
        <p:spPr>
          <a:xfrm>
            <a:off x="8424860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FA1DC9-FC53-393C-B0A7-71FEFED58392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7137816" y="2065540"/>
            <a:ext cx="12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0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A41-C8A0-3380-F7DC-F2C3F7A1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61C3-CF3F-6F61-3913-9A7863EE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6487A-D987-BED1-ADFE-692A0BA7E893}"/>
              </a:ext>
            </a:extLst>
          </p:cNvPr>
          <p:cNvSpPr txBox="1"/>
          <p:nvPr/>
        </p:nvSpPr>
        <p:spPr>
          <a:xfrm>
            <a:off x="3048000" y="-5152387"/>
            <a:ext cx="6096000" cy="1716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pymodbus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ModbusTcpClient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#Supposed to be 0.890, but using 1 to test since bus_voltage_0 is 0.993865 which is more than 0.890 and won't trigger undervoltage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TRIP_VALUE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.read_holding_registers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.function_code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test that we are not an error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.registers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less_than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### LOAD SHEDDING ###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line_cb_0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less_than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TRIP_VALUE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Undervoltage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time 1 second has passed under low-voltage condition.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SG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SG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"[Timer] Undervoltage persists for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line_cb_1"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line_cb_0"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.write_register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5020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ModbusTcpClient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client.close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0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64608-BE5F-F3D3-2C70-C1FD7F22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62565-1E09-BFC4-347C-061DB79BD7FD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1E7DA0-5AB3-7741-CE06-2A7A6162892F}"/>
              </a:ext>
            </a:extLst>
          </p:cNvPr>
          <p:cNvSpPr/>
          <p:nvPr/>
        </p:nvSpPr>
        <p:spPr>
          <a:xfrm>
            <a:off x="4968266" y="7130154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ADF298B-0D39-0CB8-34CD-B6A92EF34D31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040906" y="7527393"/>
            <a:ext cx="927360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E3D6EF-ECDF-3DD8-2521-A9B665991886}"/>
              </a:ext>
            </a:extLst>
          </p:cNvPr>
          <p:cNvSpPr/>
          <p:nvPr/>
        </p:nvSpPr>
        <p:spPr>
          <a:xfrm>
            <a:off x="2922630" y="8301843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795757-9B1E-F852-3506-0254FF25C255}"/>
              </a:ext>
            </a:extLst>
          </p:cNvPr>
          <p:cNvSpPr/>
          <p:nvPr/>
        </p:nvSpPr>
        <p:spPr>
          <a:xfrm>
            <a:off x="7017912" y="8301843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800C31-E0BA-1B9E-2992-72CC21632DFA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7051899" y="7527393"/>
            <a:ext cx="1084289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D4927893-FB82-DF57-6300-C458B4900374}"/>
              </a:ext>
            </a:extLst>
          </p:cNvPr>
          <p:cNvSpPr/>
          <p:nvPr/>
        </p:nvSpPr>
        <p:spPr>
          <a:xfrm>
            <a:off x="2957740" y="969018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86F8A2-4592-3211-99BE-6EC74418EC13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040906" y="924065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E827A-2822-740C-E430-7A15A22B79CE}"/>
              </a:ext>
            </a:extLst>
          </p:cNvPr>
          <p:cNvSpPr txBox="1"/>
          <p:nvPr/>
        </p:nvSpPr>
        <p:spPr>
          <a:xfrm>
            <a:off x="4321896" y="1074880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750571C-458D-B4FD-96A8-A81FEBFF9EB6}"/>
              </a:ext>
            </a:extLst>
          </p:cNvPr>
          <p:cNvSpPr/>
          <p:nvPr/>
        </p:nvSpPr>
        <p:spPr>
          <a:xfrm>
            <a:off x="2922630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375B2C-436E-2E41-0CFF-0829D1D4546A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040906" y="10813242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3A561EB-3FB0-304F-B2BB-4E3881B0EC45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2922630" y="8771249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DFFAC5-30BF-5B8A-E56B-1A2E0E028B5B}"/>
              </a:ext>
            </a:extLst>
          </p:cNvPr>
          <p:cNvSpPr txBox="1"/>
          <p:nvPr/>
        </p:nvSpPr>
        <p:spPr>
          <a:xfrm>
            <a:off x="2363198" y="981006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E5B1A0B0-AD0F-EF58-568D-8D05ADC2CA1D}"/>
              </a:ext>
            </a:extLst>
          </p:cNvPr>
          <p:cNvSpPr/>
          <p:nvPr/>
        </p:nvSpPr>
        <p:spPr>
          <a:xfrm>
            <a:off x="7066573" y="961786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D0B69-D3AA-DAC9-E299-09DBB0FAD82E}"/>
              </a:ext>
            </a:extLst>
          </p:cNvPr>
          <p:cNvSpPr txBox="1"/>
          <p:nvPr/>
        </p:nvSpPr>
        <p:spPr>
          <a:xfrm>
            <a:off x="8417782" y="10686412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A1648AA-81F6-9C8B-3085-8B0A31668235}"/>
              </a:ext>
            </a:extLst>
          </p:cNvPr>
          <p:cNvSpPr/>
          <p:nvPr/>
        </p:nvSpPr>
        <p:spPr>
          <a:xfrm>
            <a:off x="7017912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3C0C43-7771-4E00-3430-E57A5535A552}"/>
              </a:ext>
            </a:extLst>
          </p:cNvPr>
          <p:cNvCxnSpPr>
            <a:endCxn id="52" idx="0"/>
          </p:cNvCxnSpPr>
          <p:nvPr/>
        </p:nvCxnSpPr>
        <p:spPr>
          <a:xfrm flipH="1">
            <a:off x="8136188" y="10750850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B95896-27F6-3EB1-BB32-919A61967990}"/>
              </a:ext>
            </a:extLst>
          </p:cNvPr>
          <p:cNvCxnSpPr/>
          <p:nvPr/>
        </p:nvCxnSpPr>
        <p:spPr>
          <a:xfrm>
            <a:off x="8149739" y="916833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A7A3393-76F6-A13C-9257-6342CB552799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254464" y="8771250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FC7207-B622-60D1-F83F-3BEFE30BFA5C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232904" y="10179395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8672C-E78B-07B2-DA07-8F7DF5CC38E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06421" y="10251714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24F19A-845C-7D04-74E7-9C82D7FF116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10083" y="6858000"/>
            <a:ext cx="0" cy="27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A751D5A-FAC2-329E-2E7B-33109338FC33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9B9FC6-EF09-2ABD-B671-F3219AF6DDA3}"/>
              </a:ext>
            </a:extLst>
          </p:cNvPr>
          <p:cNvSpPr txBox="1"/>
          <p:nvPr/>
        </p:nvSpPr>
        <p:spPr>
          <a:xfrm>
            <a:off x="9254464" y="9760026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9BB9D-8AF1-273D-2625-7E5BE35CAE0F}"/>
              </a:ext>
            </a:extLst>
          </p:cNvPr>
          <p:cNvSpPr txBox="1"/>
          <p:nvPr/>
        </p:nvSpPr>
        <p:spPr>
          <a:xfrm>
            <a:off x="3455073" y="1277503"/>
            <a:ext cx="5271608" cy="171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establish_connection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register_values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fetch_ied_data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start_server_and_monitor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092A2-AC04-4F58-7EC0-41BE42EE004F}"/>
              </a:ext>
            </a:extLst>
          </p:cNvPr>
          <p:cNvSpPr txBox="1"/>
          <p:nvPr/>
        </p:nvSpPr>
        <p:spPr>
          <a:xfrm>
            <a:off x="427547" y="3660816"/>
            <a:ext cx="4731635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connector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Address of database</a:t>
            </a:r>
            <a:endParaRPr lang="en-SG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"192.168.192.1"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pandapower_db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SG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endParaRPr lang="en-SG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43658-18A9-0AA0-A533-71F60D9BE710}"/>
              </a:ext>
            </a:extLst>
          </p:cNvPr>
          <p:cNvSpPr txBox="1"/>
          <p:nvPr/>
        </p:nvSpPr>
        <p:spPr>
          <a:xfrm>
            <a:off x="5456141" y="3660816"/>
            <a:ext cx="6430033" cy="2972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fetch_ied_data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.cursor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value FROM 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bus_voltage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name='bus_voltage_0'"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voltage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.fetchone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value FROM 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line_current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name='line_current_0'"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.fetchone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value FROM 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line_cb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name='line_cb_0'"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breaker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.fetchone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voltage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breaker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903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A38F-E289-319C-9161-DE405CB2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C2C3A-8AA1-3ACC-319D-9194B2872098}"/>
              </a:ext>
            </a:extLst>
          </p:cNvPr>
          <p:cNvSpPr/>
          <p:nvPr/>
        </p:nvSpPr>
        <p:spPr>
          <a:xfrm>
            <a:off x="10204155" y="110203"/>
            <a:ext cx="1753093" cy="633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8543-E9DF-BB92-844A-50B0A8835A0B}"/>
              </a:ext>
            </a:extLst>
          </p:cNvPr>
          <p:cNvSpPr/>
          <p:nvPr/>
        </p:nvSpPr>
        <p:spPr>
          <a:xfrm>
            <a:off x="4934279" y="346387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E07A3E-CC3D-56B1-4DCF-A06013DF808B}"/>
              </a:ext>
            </a:extLst>
          </p:cNvPr>
          <p:cNvSpPr/>
          <p:nvPr/>
        </p:nvSpPr>
        <p:spPr>
          <a:xfrm>
            <a:off x="2922630" y="8301843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0F8782-5471-C309-CC6E-210399C8139D}"/>
              </a:ext>
            </a:extLst>
          </p:cNvPr>
          <p:cNvSpPr/>
          <p:nvPr/>
        </p:nvSpPr>
        <p:spPr>
          <a:xfrm>
            <a:off x="7017912" y="8301843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AC846AF6-AE33-52FB-F122-E6ED462884B7}"/>
              </a:ext>
            </a:extLst>
          </p:cNvPr>
          <p:cNvSpPr/>
          <p:nvPr/>
        </p:nvSpPr>
        <p:spPr>
          <a:xfrm>
            <a:off x="2957740" y="969018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0A0267-3880-5AEC-DC18-A94355948DA8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040906" y="924065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5449DD-4E2D-B09B-0AED-C9A3544FBD48}"/>
              </a:ext>
            </a:extLst>
          </p:cNvPr>
          <p:cNvSpPr txBox="1"/>
          <p:nvPr/>
        </p:nvSpPr>
        <p:spPr>
          <a:xfrm>
            <a:off x="4321896" y="1074880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C7C44E-923E-DBE9-FE22-5C112BF73110}"/>
              </a:ext>
            </a:extLst>
          </p:cNvPr>
          <p:cNvSpPr/>
          <p:nvPr/>
        </p:nvSpPr>
        <p:spPr>
          <a:xfrm>
            <a:off x="2922630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0295A3-2C0E-A045-65A3-E833DEF47503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040906" y="10813242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8F3D31A-DA7F-92D0-930F-00F90BDB7628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2922630" y="8771249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2D71-BCCE-7B4E-4E5B-D2F5067297FE}"/>
              </a:ext>
            </a:extLst>
          </p:cNvPr>
          <p:cNvSpPr txBox="1"/>
          <p:nvPr/>
        </p:nvSpPr>
        <p:spPr>
          <a:xfrm>
            <a:off x="2363198" y="981006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180447BA-C625-C02C-7102-877401BE3B83}"/>
              </a:ext>
            </a:extLst>
          </p:cNvPr>
          <p:cNvSpPr/>
          <p:nvPr/>
        </p:nvSpPr>
        <p:spPr>
          <a:xfrm>
            <a:off x="7066573" y="961786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91A96-87B9-C8F6-B014-AA38889FC32E}"/>
              </a:ext>
            </a:extLst>
          </p:cNvPr>
          <p:cNvSpPr txBox="1"/>
          <p:nvPr/>
        </p:nvSpPr>
        <p:spPr>
          <a:xfrm>
            <a:off x="8417782" y="10686412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85B0D19-8A75-BC53-EFB7-124F42123886}"/>
              </a:ext>
            </a:extLst>
          </p:cNvPr>
          <p:cNvSpPr/>
          <p:nvPr/>
        </p:nvSpPr>
        <p:spPr>
          <a:xfrm>
            <a:off x="7017912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7425C3-0EC5-714F-C442-5A0C2A80420D}"/>
              </a:ext>
            </a:extLst>
          </p:cNvPr>
          <p:cNvCxnSpPr>
            <a:endCxn id="52" idx="0"/>
          </p:cNvCxnSpPr>
          <p:nvPr/>
        </p:nvCxnSpPr>
        <p:spPr>
          <a:xfrm flipH="1">
            <a:off x="8136188" y="10750850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F62D48-B97E-0DF5-71D0-05244DFDA396}"/>
              </a:ext>
            </a:extLst>
          </p:cNvPr>
          <p:cNvCxnSpPr/>
          <p:nvPr/>
        </p:nvCxnSpPr>
        <p:spPr>
          <a:xfrm>
            <a:off x="8149739" y="916833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3DA7F3F-176B-23B1-EE0B-F2BFC643F7B6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254464" y="8771250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ED2684-DE0F-E4F6-21A1-A7CE4C3F096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232904" y="10179395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FA30C-5CDD-571E-0A57-38040F68D71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06421" y="10251714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BBCDE51-EE89-2B9C-DBE4-F11B836FC210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37E238-C14F-5B4E-9151-E27D2FA553A8}"/>
              </a:ext>
            </a:extLst>
          </p:cNvPr>
          <p:cNvSpPr txBox="1"/>
          <p:nvPr/>
        </p:nvSpPr>
        <p:spPr>
          <a:xfrm>
            <a:off x="9254464" y="9760026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2FC1C-D929-0539-E642-6D418D21A381}"/>
              </a:ext>
            </a:extLst>
          </p:cNvPr>
          <p:cNvSpPr txBox="1"/>
          <p:nvPr/>
        </p:nvSpPr>
        <p:spPr>
          <a:xfrm>
            <a:off x="100287" y="1754033"/>
            <a:ext cx="12374879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start_server_and_monitor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"|| Starting server for PLC to request for data ||"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block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ModbusSequentialDataBlock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(MODBUS_DATA_ADDRESS,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store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ModbusSlaveContext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block)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store.setValues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(FUNC_NUM, MODBUS_DATA_ADDRESS, [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ModbusServerContext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slaves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store,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To identify the IED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create_identity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threading.Thread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poll_database_and_update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(context,),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).start()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threading.Thread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monitor_modbus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(context,),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).start()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Start server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StartTcpServer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context,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identity,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5020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3B0B-4327-2A1B-0A7B-9D7F8E76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EBC98-3BA2-E18D-73F4-FA2DF1297DF3}"/>
              </a:ext>
            </a:extLst>
          </p:cNvPr>
          <p:cNvSpPr/>
          <p:nvPr/>
        </p:nvSpPr>
        <p:spPr>
          <a:xfrm>
            <a:off x="10204155" y="110203"/>
            <a:ext cx="1753093" cy="633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91CBBD-7518-C26C-8D4E-DE8A6D75BA8E}"/>
              </a:ext>
            </a:extLst>
          </p:cNvPr>
          <p:cNvSpPr/>
          <p:nvPr/>
        </p:nvSpPr>
        <p:spPr>
          <a:xfrm>
            <a:off x="10214041" y="1168820"/>
            <a:ext cx="1743207" cy="633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Initialise slave</a:t>
            </a:r>
          </a:p>
          <a:p>
            <a:pPr algn="ctr"/>
            <a:r>
              <a:rPr lang="en-SG" sz="1400" dirty="0"/>
              <a:t>Start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C0EC90-6E4D-0B3C-FADC-09562EE32006}"/>
              </a:ext>
            </a:extLst>
          </p:cNvPr>
          <p:cNvSpPr/>
          <p:nvPr/>
        </p:nvSpPr>
        <p:spPr>
          <a:xfrm>
            <a:off x="2455872" y="1037285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124A6F-8DE6-34BB-A0D6-A646AB5CF78F}"/>
              </a:ext>
            </a:extLst>
          </p:cNvPr>
          <p:cNvSpPr/>
          <p:nvPr/>
        </p:nvSpPr>
        <p:spPr>
          <a:xfrm>
            <a:off x="6920315" y="1011464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EDD3C086-F7C4-B50A-01DC-77257336B229}"/>
              </a:ext>
            </a:extLst>
          </p:cNvPr>
          <p:cNvSpPr/>
          <p:nvPr/>
        </p:nvSpPr>
        <p:spPr>
          <a:xfrm>
            <a:off x="2455872" y="3155455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5F9B5-CA57-DAC6-FA66-DDEE0A841363}"/>
              </a:ext>
            </a:extLst>
          </p:cNvPr>
          <p:cNvSpPr txBox="1"/>
          <p:nvPr/>
        </p:nvSpPr>
        <p:spPr>
          <a:xfrm>
            <a:off x="4321896" y="1074880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7F97B8-1849-9D5A-6423-50D253F725BC}"/>
              </a:ext>
            </a:extLst>
          </p:cNvPr>
          <p:cNvSpPr/>
          <p:nvPr/>
        </p:nvSpPr>
        <p:spPr>
          <a:xfrm>
            <a:off x="2385651" y="5617447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ADBAE8-058D-9B21-7AF0-940164BBFA6A}"/>
              </a:ext>
            </a:extLst>
          </p:cNvPr>
          <p:cNvSpPr txBox="1"/>
          <p:nvPr/>
        </p:nvSpPr>
        <p:spPr>
          <a:xfrm>
            <a:off x="2363198" y="981006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8C4F3F5A-4352-216A-0B61-3434AED53980}"/>
              </a:ext>
            </a:extLst>
          </p:cNvPr>
          <p:cNvSpPr/>
          <p:nvPr/>
        </p:nvSpPr>
        <p:spPr>
          <a:xfrm>
            <a:off x="6920315" y="3155455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82F24-3946-8211-6ADD-B919632F44FE}"/>
              </a:ext>
            </a:extLst>
          </p:cNvPr>
          <p:cNvSpPr txBox="1"/>
          <p:nvPr/>
        </p:nvSpPr>
        <p:spPr>
          <a:xfrm>
            <a:off x="8417782" y="10686412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F87E80F-B08B-14A8-028D-D2BCCAA5B80E}"/>
              </a:ext>
            </a:extLst>
          </p:cNvPr>
          <p:cNvSpPr/>
          <p:nvPr/>
        </p:nvSpPr>
        <p:spPr>
          <a:xfrm>
            <a:off x="7061314" y="5649898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C6AE5A-8F69-93F8-D870-84552ADEC3AD}"/>
              </a:ext>
            </a:extLst>
          </p:cNvPr>
          <p:cNvCxnSpPr/>
          <p:nvPr/>
        </p:nvCxnSpPr>
        <p:spPr>
          <a:xfrm>
            <a:off x="8149739" y="916833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13ADB64-D75B-0A51-EA39-F2586B7E116B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D2D3A1-9328-C831-2CBC-C5BE7491F265}"/>
              </a:ext>
            </a:extLst>
          </p:cNvPr>
          <p:cNvSpPr txBox="1"/>
          <p:nvPr/>
        </p:nvSpPr>
        <p:spPr>
          <a:xfrm>
            <a:off x="9254464" y="9760026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9B939-44DB-1F52-B8AC-070B665142C5}"/>
              </a:ext>
            </a:extLst>
          </p:cNvPr>
          <p:cNvSpPr txBox="1"/>
          <p:nvPr/>
        </p:nvSpPr>
        <p:spPr>
          <a:xfrm>
            <a:off x="801958" y="2124859"/>
            <a:ext cx="5378364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poll_database_and_update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AD9C7-1085-8616-66A4-1EF22F3032C6}"/>
              </a:ext>
            </a:extLst>
          </p:cNvPr>
          <p:cNvSpPr txBox="1"/>
          <p:nvPr/>
        </p:nvSpPr>
        <p:spPr>
          <a:xfrm>
            <a:off x="5827442" y="2147182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monitor_modbus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1ACA5-A5C5-958E-5AAB-2512A7D76BE2}"/>
              </a:ext>
            </a:extLst>
          </p:cNvPr>
          <p:cNvSpPr txBox="1"/>
          <p:nvPr/>
        </p:nvSpPr>
        <p:spPr>
          <a:xfrm>
            <a:off x="331804" y="4363203"/>
            <a:ext cx="52993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2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modbus_addr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MODBUS_DATA_ADDRESS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FUNC_NUM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modbus_addr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  <a:buNone/>
            </a:pP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29688-F06D-B647-8D5B-57CF38EB01D2}"/>
              </a:ext>
            </a:extLst>
          </p:cNvPr>
          <p:cNvSpPr txBox="1"/>
          <p:nvPr/>
        </p:nvSpPr>
        <p:spPr>
          <a:xfrm>
            <a:off x="5740310" y="4375192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write_breaker_to_db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3243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558D-5A56-88E8-7C67-F8AD9CE70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5AA59C-1313-1863-B9B3-6A08F8374589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DAF637-749F-EE09-8FB1-FCCF00038896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46EB5E-5D14-A374-5753-4044BC592437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126823" y="2065540"/>
            <a:ext cx="927360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600C2-B92D-779B-E170-CD98F988C7DB}"/>
              </a:ext>
            </a:extLst>
          </p:cNvPr>
          <p:cNvSpPr/>
          <p:nvPr/>
        </p:nvSpPr>
        <p:spPr>
          <a:xfrm>
            <a:off x="3008547" y="2839990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29B1FC-62A4-3A91-A425-C2FC5F2697F7}"/>
              </a:ext>
            </a:extLst>
          </p:cNvPr>
          <p:cNvSpPr/>
          <p:nvPr/>
        </p:nvSpPr>
        <p:spPr>
          <a:xfrm>
            <a:off x="7103829" y="2839990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9FAEDD9-7028-6997-EC8A-B821AD2D0684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7137816" y="2065540"/>
            <a:ext cx="1084289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5698F07-54F1-D347-1D05-8A86F66964BC}"/>
              </a:ext>
            </a:extLst>
          </p:cNvPr>
          <p:cNvSpPr/>
          <p:nvPr/>
        </p:nvSpPr>
        <p:spPr>
          <a:xfrm>
            <a:off x="3043657" y="422833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E239EE-078A-E55A-A437-86CF61A7123C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126823" y="377880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AED049-45C1-A011-314F-2302FDDF8C0C}"/>
              </a:ext>
            </a:extLst>
          </p:cNvPr>
          <p:cNvSpPr txBox="1"/>
          <p:nvPr/>
        </p:nvSpPr>
        <p:spPr>
          <a:xfrm>
            <a:off x="4407813" y="5286951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A162F4-56DD-7732-7095-D549E1038782}"/>
              </a:ext>
            </a:extLst>
          </p:cNvPr>
          <p:cNvSpPr/>
          <p:nvPr/>
        </p:nvSpPr>
        <p:spPr>
          <a:xfrm>
            <a:off x="3008547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38623B-AF00-74A3-56B8-F9283EB383D4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126823" y="5351389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7A00611-65A6-D5AF-092B-98B6448C4B8A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3008547" y="3309396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31997A-0F13-0DC5-2DFB-92B1A48FC6A8}"/>
              </a:ext>
            </a:extLst>
          </p:cNvPr>
          <p:cNvSpPr txBox="1"/>
          <p:nvPr/>
        </p:nvSpPr>
        <p:spPr>
          <a:xfrm>
            <a:off x="2449115" y="4348210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D616C7B-5B79-50A8-3EB7-4D29BD8BF7C4}"/>
              </a:ext>
            </a:extLst>
          </p:cNvPr>
          <p:cNvSpPr/>
          <p:nvPr/>
        </p:nvSpPr>
        <p:spPr>
          <a:xfrm>
            <a:off x="7152490" y="415601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792EFF-9AAE-CF3F-8616-2C69808358C3}"/>
              </a:ext>
            </a:extLst>
          </p:cNvPr>
          <p:cNvSpPr txBox="1"/>
          <p:nvPr/>
        </p:nvSpPr>
        <p:spPr>
          <a:xfrm>
            <a:off x="8503699" y="5224559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FCF4E7-FCD9-5440-9589-782AF45F8423}"/>
              </a:ext>
            </a:extLst>
          </p:cNvPr>
          <p:cNvSpPr/>
          <p:nvPr/>
        </p:nvSpPr>
        <p:spPr>
          <a:xfrm>
            <a:off x="7103829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03CC44-AEA4-1003-1AB6-5DC9289CD37A}"/>
              </a:ext>
            </a:extLst>
          </p:cNvPr>
          <p:cNvCxnSpPr>
            <a:endCxn id="52" idx="0"/>
          </p:cNvCxnSpPr>
          <p:nvPr/>
        </p:nvCxnSpPr>
        <p:spPr>
          <a:xfrm flipH="1">
            <a:off x="8222105" y="5288997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49CDCD-67DC-4971-A0A3-E13E771CE134}"/>
              </a:ext>
            </a:extLst>
          </p:cNvPr>
          <p:cNvCxnSpPr/>
          <p:nvPr/>
        </p:nvCxnSpPr>
        <p:spPr>
          <a:xfrm>
            <a:off x="8235656" y="370648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2C135D6-259F-4F7F-A9FA-C2F447F6A115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340381" y="3309397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5767BE-94E3-B227-3EED-9FE047092AA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318821" y="4717542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B8EBFF-D42E-5A33-B28B-B68FC757E79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92338" y="4789861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582F25-B112-E8E1-EDC0-8E88E6AFA4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A1F229F-3D45-BCAC-6999-F8579294A544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77383D-DBDB-9AE5-6F19-52AEAC432539}"/>
              </a:ext>
            </a:extLst>
          </p:cNvPr>
          <p:cNvSpPr txBox="1"/>
          <p:nvPr/>
        </p:nvSpPr>
        <p:spPr>
          <a:xfrm>
            <a:off x="9340381" y="429817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111350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8C907-5528-5101-CDA6-F31AEACFF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010B8-11FC-1EB9-6B98-B9E80D8D1346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6F9AC4-8A72-5343-9BB0-B70F45F59C8D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7BDED-FEA0-5411-3C35-10C252A08C48}"/>
              </a:ext>
            </a:extLst>
          </p:cNvPr>
          <p:cNvSpPr txBox="1"/>
          <p:nvPr/>
        </p:nvSpPr>
        <p:spPr>
          <a:xfrm>
            <a:off x="6090877" y="421781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4788BF4F-B6AD-91FB-C573-1821CE3061CB}"/>
              </a:ext>
            </a:extLst>
          </p:cNvPr>
          <p:cNvSpPr/>
          <p:nvPr/>
        </p:nvSpPr>
        <p:spPr>
          <a:xfrm>
            <a:off x="4922833" y="3231270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4665B52-CAB6-8483-DBD8-7BDED4274A52}"/>
              </a:ext>
            </a:extLst>
          </p:cNvPr>
          <p:cNvSpPr/>
          <p:nvPr/>
        </p:nvSpPr>
        <p:spPr>
          <a:xfrm>
            <a:off x="4972602" y="4891911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 command to server to change register value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057445-7F78-B508-5D09-F8EC49EBF59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090878" y="2462779"/>
            <a:ext cx="10246" cy="76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AA5203-714C-EC50-7A9D-21644DA89943}"/>
              </a:ext>
            </a:extLst>
          </p:cNvPr>
          <p:cNvCxnSpPr>
            <a:cxnSpLocks/>
            <a:stCxn id="52" idx="3"/>
            <a:endCxn id="22" idx="3"/>
          </p:cNvCxnSpPr>
          <p:nvPr/>
        </p:nvCxnSpPr>
        <p:spPr>
          <a:xfrm flipV="1">
            <a:off x="7209154" y="2065540"/>
            <a:ext cx="3299339" cy="3295778"/>
          </a:xfrm>
          <a:prstGeom prst="bentConnector3">
            <a:avLst>
              <a:gd name="adj1" fmla="val 106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B4156A-5DEF-A153-417E-86F1F878C3C8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090878" y="4182307"/>
            <a:ext cx="10246" cy="7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589A3-C1F7-594D-8AC4-1B3583569C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FFA66A5-4AEB-FF64-45DC-CC1B88CD226A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78EF4E-3616-DEB0-86BF-A95BE8119309}"/>
              </a:ext>
            </a:extLst>
          </p:cNvPr>
          <p:cNvSpPr txBox="1"/>
          <p:nvPr/>
        </p:nvSpPr>
        <p:spPr>
          <a:xfrm>
            <a:off x="6926332" y="3166678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F651B8-05D2-2189-2835-927A7B534A0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79414" y="3706789"/>
            <a:ext cx="3466320" cy="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2F14D0-EDDA-F8DB-ED9C-8052CFFB7FDC}"/>
              </a:ext>
            </a:extLst>
          </p:cNvPr>
          <p:cNvSpPr/>
          <p:nvPr/>
        </p:nvSpPr>
        <p:spPr>
          <a:xfrm>
            <a:off x="8424860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CD9CE-B740-B1D6-0961-FFE3A80E0B83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7137816" y="2065540"/>
            <a:ext cx="12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9D68E-5C75-D379-B7EF-A88224F2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2E9294-24FB-484A-8E03-5C771526AC97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B3B9D-7467-E7BE-731E-F66036996FD7}"/>
              </a:ext>
            </a:extLst>
          </p:cNvPr>
          <p:cNvSpPr/>
          <p:nvPr/>
        </p:nvSpPr>
        <p:spPr>
          <a:xfrm>
            <a:off x="5064427" y="734533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D46EF-2FF7-32BC-680B-C2F77DBCC6CE}"/>
              </a:ext>
            </a:extLst>
          </p:cNvPr>
          <p:cNvSpPr txBox="1"/>
          <p:nvPr/>
        </p:nvSpPr>
        <p:spPr>
          <a:xfrm>
            <a:off x="6101121" y="989484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B42355F4-D9F2-D237-1500-D668FDE83709}"/>
              </a:ext>
            </a:extLst>
          </p:cNvPr>
          <p:cNvSpPr/>
          <p:nvPr/>
        </p:nvSpPr>
        <p:spPr>
          <a:xfrm>
            <a:off x="4933077" y="8908299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8BE9C67-4D93-9133-505E-42F4C19C0E0A}"/>
              </a:ext>
            </a:extLst>
          </p:cNvPr>
          <p:cNvSpPr/>
          <p:nvPr/>
        </p:nvSpPr>
        <p:spPr>
          <a:xfrm>
            <a:off x="4982846" y="10568940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 command to server to change register value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1DBF4D-636E-52BA-DB15-0E62EBA18BD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101122" y="8139808"/>
            <a:ext cx="10246" cy="76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11BA28C-1917-B2B4-3E4C-873FE6086FE0}"/>
              </a:ext>
            </a:extLst>
          </p:cNvPr>
          <p:cNvCxnSpPr>
            <a:cxnSpLocks/>
            <a:stCxn id="52" idx="3"/>
            <a:endCxn id="22" idx="3"/>
          </p:cNvCxnSpPr>
          <p:nvPr/>
        </p:nvCxnSpPr>
        <p:spPr>
          <a:xfrm flipV="1">
            <a:off x="7219398" y="7742569"/>
            <a:ext cx="3299339" cy="3295778"/>
          </a:xfrm>
          <a:prstGeom prst="bentConnector3">
            <a:avLst>
              <a:gd name="adj1" fmla="val 106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9C1A73-2265-D736-565D-B01A93CCBF51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101122" y="9859336"/>
            <a:ext cx="10246" cy="7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BB0906-1E3C-11C8-201D-B06842A44D69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59EC37-5520-E20F-B8A8-1965E3141D38}"/>
              </a:ext>
            </a:extLst>
          </p:cNvPr>
          <p:cNvSpPr txBox="1"/>
          <p:nvPr/>
        </p:nvSpPr>
        <p:spPr>
          <a:xfrm>
            <a:off x="6936576" y="8843707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2ABDE-9C98-CECB-9E67-70242D0DD88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89658" y="9383818"/>
            <a:ext cx="3466320" cy="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332301-D9A1-6F04-40FC-921490704CCA}"/>
              </a:ext>
            </a:extLst>
          </p:cNvPr>
          <p:cNvSpPr/>
          <p:nvPr/>
        </p:nvSpPr>
        <p:spPr>
          <a:xfrm>
            <a:off x="8435104" y="734533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5FC080-5047-12DF-907D-4D6B5778AAC8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7148060" y="7742569"/>
            <a:ext cx="12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63EC8-2A5B-DC46-568B-5147D8CE32FA}"/>
              </a:ext>
            </a:extLst>
          </p:cNvPr>
          <p:cNvSpPr txBox="1"/>
          <p:nvPr/>
        </p:nvSpPr>
        <p:spPr>
          <a:xfrm>
            <a:off x="1218479" y="4963402"/>
            <a:ext cx="5478042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5020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ModbusTcpClient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74B0-7005-43EE-9013-F2116C9075E9}"/>
              </a:ext>
            </a:extLst>
          </p:cNvPr>
          <p:cNvSpPr txBox="1"/>
          <p:nvPr/>
        </p:nvSpPr>
        <p:spPr>
          <a:xfrm>
            <a:off x="1218479" y="1453929"/>
            <a:ext cx="9785776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59429-6B09-E183-2820-28B388BF8C98}"/>
              </a:ext>
            </a:extLst>
          </p:cNvPr>
          <p:cNvSpPr txBox="1"/>
          <p:nvPr/>
        </p:nvSpPr>
        <p:spPr>
          <a:xfrm>
            <a:off x="5974818" y="4957697"/>
            <a:ext cx="6308622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fetch_register_values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.read_holding_registers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.function_code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test that we are not an error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.registers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8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76B4C-70E2-89E8-86FB-0DB0DF89A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6EA7E1-095F-F696-410A-ED67FC96A978}"/>
              </a:ext>
            </a:extLst>
          </p:cNvPr>
          <p:cNvSpPr txBox="1"/>
          <p:nvPr/>
        </p:nvSpPr>
        <p:spPr>
          <a:xfrm>
            <a:off x="1518434" y="1467826"/>
            <a:ext cx="8108821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### LOAD SHEDDING ###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line_cb_0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less_than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TRIP_VALUE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Undervoltage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time 1 second has passed under low-voltage condition.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SG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SG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"[Timer] Undervoltage persists for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line_cb_1"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line_cb_0"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sz="1200" b="0" dirty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.write_register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START_ADDR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4B938E-6690-A374-BFFC-1259C929684D}"/>
              </a:ext>
            </a:extLst>
          </p:cNvPr>
          <p:cNvSpPr/>
          <p:nvPr/>
        </p:nvSpPr>
        <p:spPr>
          <a:xfrm>
            <a:off x="10002493" y="110203"/>
            <a:ext cx="2021074" cy="720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C250E-79F4-A343-BF79-9003ED9C2A83}"/>
              </a:ext>
            </a:extLst>
          </p:cNvPr>
          <p:cNvSpPr/>
          <p:nvPr/>
        </p:nvSpPr>
        <p:spPr>
          <a:xfrm>
            <a:off x="4852943" y="43334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819E7-5BA7-0322-2CF1-A352EF0A20B5}"/>
              </a:ext>
            </a:extLst>
          </p:cNvPr>
          <p:cNvSpPr txBox="1"/>
          <p:nvPr/>
        </p:nvSpPr>
        <p:spPr>
          <a:xfrm>
            <a:off x="6101121" y="989484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1C3D850-E937-4D18-9629-A0DB8D6D0762}"/>
              </a:ext>
            </a:extLst>
          </p:cNvPr>
          <p:cNvSpPr/>
          <p:nvPr/>
        </p:nvSpPr>
        <p:spPr>
          <a:xfrm>
            <a:off x="6816547" y="4964778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55DED-4C7B-489F-88DC-A9B7769676F7}"/>
              </a:ext>
            </a:extLst>
          </p:cNvPr>
          <p:cNvSpPr/>
          <p:nvPr/>
        </p:nvSpPr>
        <p:spPr>
          <a:xfrm>
            <a:off x="7060199" y="6047196"/>
            <a:ext cx="2236552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Send command to server to change register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81E680-EDF1-367D-EB6C-496835FBF799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23BC0A-66F7-DAF9-1E44-EE494AA81F2F}"/>
              </a:ext>
            </a:extLst>
          </p:cNvPr>
          <p:cNvSpPr txBox="1"/>
          <p:nvPr/>
        </p:nvSpPr>
        <p:spPr>
          <a:xfrm>
            <a:off x="6936576" y="8843707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94B480-9FA0-0FD1-CA6D-DF02A5149D68}"/>
              </a:ext>
            </a:extLst>
          </p:cNvPr>
          <p:cNvSpPr/>
          <p:nvPr/>
        </p:nvSpPr>
        <p:spPr>
          <a:xfrm>
            <a:off x="8435104" y="734533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</p:spTree>
    <p:extLst>
      <p:ext uri="{BB962C8B-B14F-4D97-AF65-F5344CB8AC3E}">
        <p14:creationId xmlns:p14="http://schemas.microsoft.com/office/powerpoint/2010/main" val="2493127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66E-D107-B581-D26E-97739E28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F1C0E5-DD0A-69CA-DA5C-96D07FA54012}"/>
              </a:ext>
            </a:extLst>
          </p:cNvPr>
          <p:cNvSpPr/>
          <p:nvPr/>
        </p:nvSpPr>
        <p:spPr>
          <a:xfrm>
            <a:off x="10002493" y="110203"/>
            <a:ext cx="2021074" cy="720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C13E-4789-FDE0-853D-9872F9B82751}"/>
              </a:ext>
            </a:extLst>
          </p:cNvPr>
          <p:cNvSpPr/>
          <p:nvPr/>
        </p:nvSpPr>
        <p:spPr>
          <a:xfrm>
            <a:off x="10002493" y="1101784"/>
            <a:ext cx="2083633" cy="61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796200-C2B8-F974-D2DB-8232D2369E2F}"/>
              </a:ext>
            </a:extLst>
          </p:cNvPr>
          <p:cNvSpPr txBox="1"/>
          <p:nvPr/>
        </p:nvSpPr>
        <p:spPr>
          <a:xfrm>
            <a:off x="6101121" y="989484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40CA55D-0886-D20B-C8BF-D2C36EB71271}"/>
              </a:ext>
            </a:extLst>
          </p:cNvPr>
          <p:cNvSpPr/>
          <p:nvPr/>
        </p:nvSpPr>
        <p:spPr>
          <a:xfrm>
            <a:off x="10178721" y="1985703"/>
            <a:ext cx="1844846" cy="87899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695CA1-8CE9-9B73-9D8C-904F745AF507}"/>
              </a:ext>
            </a:extLst>
          </p:cNvPr>
          <p:cNvSpPr/>
          <p:nvPr/>
        </p:nvSpPr>
        <p:spPr>
          <a:xfrm>
            <a:off x="10133541" y="3155751"/>
            <a:ext cx="1952585" cy="878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Send command to server to change register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FCC7B-E68D-D567-DD3F-AC7ABB5964B3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D35017-AFBE-F8CB-3F82-CCFE80E8A913}"/>
              </a:ext>
            </a:extLst>
          </p:cNvPr>
          <p:cNvSpPr txBox="1"/>
          <p:nvPr/>
        </p:nvSpPr>
        <p:spPr>
          <a:xfrm>
            <a:off x="6936576" y="8843707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04C980-A259-94DA-1E4A-7CEA28B96966}"/>
              </a:ext>
            </a:extLst>
          </p:cNvPr>
          <p:cNvSpPr/>
          <p:nvPr/>
        </p:nvSpPr>
        <p:spPr>
          <a:xfrm>
            <a:off x="4465084" y="83058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1C04F-EDEE-B005-30F4-621BD1399922}"/>
              </a:ext>
            </a:extLst>
          </p:cNvPr>
          <p:cNvSpPr txBox="1"/>
          <p:nvPr/>
        </p:nvSpPr>
        <p:spPr>
          <a:xfrm>
            <a:off x="821137" y="2864698"/>
            <a:ext cx="9564923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10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2127</Words>
  <Application>Microsoft Office PowerPoint</Application>
  <PresentationFormat>Widescreen</PresentationFormat>
  <Paragraphs>286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ME4-T DANZA SEAH</dc:creator>
  <cp:lastModifiedBy>ME4-T DANZA SEAH</cp:lastModifiedBy>
  <cp:revision>1</cp:revision>
  <dcterms:created xsi:type="dcterms:W3CDTF">2025-05-20T07:42:30Z</dcterms:created>
  <dcterms:modified xsi:type="dcterms:W3CDTF">2025-05-21T03:30:09Z</dcterms:modified>
</cp:coreProperties>
</file>