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173B0-958D-499E-BBD7-4DCDDBA7CDEB}" v="17" dt="2025-05-15T05:43:43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4-T DANZA SEAH" userId="29685724598694ca" providerId="LiveId" clId="{EA0173B0-958D-499E-BBD7-4DCDDBA7CDEB}"/>
    <pc:docChg chg="undo custSel addSld modSld">
      <pc:chgData name="ME4-T DANZA SEAH" userId="29685724598694ca" providerId="LiveId" clId="{EA0173B0-958D-499E-BBD7-4DCDDBA7CDEB}" dt="2025-05-15T05:44:18.634" v="269" actId="208"/>
      <pc:docMkLst>
        <pc:docMk/>
      </pc:docMkLst>
      <pc:sldChg chg="addSp modSp mod">
        <pc:chgData name="ME4-T DANZA SEAH" userId="29685724598694ca" providerId="LiveId" clId="{EA0173B0-958D-499E-BBD7-4DCDDBA7CDEB}" dt="2025-05-13T06:16:52.275" v="186" actId="207"/>
        <pc:sldMkLst>
          <pc:docMk/>
          <pc:sldMk cId="968030662" sldId="257"/>
        </pc:sldMkLst>
        <pc:spChg chg="mod">
          <ac:chgData name="ME4-T DANZA SEAH" userId="29685724598694ca" providerId="LiveId" clId="{EA0173B0-958D-499E-BBD7-4DCDDBA7CDEB}" dt="2025-05-13T06:16:38.678" v="185" actId="207"/>
          <ac:spMkLst>
            <pc:docMk/>
            <pc:sldMk cId="968030662" sldId="257"/>
            <ac:spMk id="12" creationId="{BEDB6617-D6B6-8007-179C-1A4E7E8D5D30}"/>
          </ac:spMkLst>
        </pc:spChg>
        <pc:spChg chg="mod">
          <ac:chgData name="ME4-T DANZA SEAH" userId="29685724598694ca" providerId="LiveId" clId="{EA0173B0-958D-499E-BBD7-4DCDDBA7CDEB}" dt="2025-05-13T06:16:35.058" v="184" actId="207"/>
          <ac:spMkLst>
            <pc:docMk/>
            <pc:sldMk cId="968030662" sldId="257"/>
            <ac:spMk id="13" creationId="{3475FE3B-F438-D6A7-70D3-E833CAC15BB3}"/>
          </ac:spMkLst>
        </pc:spChg>
        <pc:spChg chg="mod">
          <ac:chgData name="ME4-T DANZA SEAH" userId="29685724598694ca" providerId="LiveId" clId="{EA0173B0-958D-499E-BBD7-4DCDDBA7CDEB}" dt="2025-05-13T06:16:32.177" v="183" actId="207"/>
          <ac:spMkLst>
            <pc:docMk/>
            <pc:sldMk cId="968030662" sldId="257"/>
            <ac:spMk id="14" creationId="{146FE4D4-4983-18F4-A7F1-1ED28BCB69FC}"/>
          </ac:spMkLst>
        </pc:spChg>
        <pc:spChg chg="mod">
          <ac:chgData name="ME4-T DANZA SEAH" userId="29685724598694ca" providerId="LiveId" clId="{EA0173B0-958D-499E-BBD7-4DCDDBA7CDEB}" dt="2025-05-13T06:16:52.275" v="186" actId="207"/>
          <ac:spMkLst>
            <pc:docMk/>
            <pc:sldMk cId="968030662" sldId="257"/>
            <ac:spMk id="18" creationId="{AE2345D5-52E2-F2DF-1411-E05E9E5A1A58}"/>
          </ac:spMkLst>
        </pc:spChg>
        <pc:spChg chg="add mod">
          <ac:chgData name="ME4-T DANZA SEAH" userId="29685724598694ca" providerId="LiveId" clId="{EA0173B0-958D-499E-BBD7-4DCDDBA7CDEB}" dt="2025-05-13T06:13:32.285" v="75" actId="1076"/>
          <ac:spMkLst>
            <pc:docMk/>
            <pc:sldMk cId="968030662" sldId="257"/>
            <ac:spMk id="31" creationId="{1F5300C2-FD50-00D1-393E-815DD665CB9E}"/>
          </ac:spMkLst>
        </pc:spChg>
        <pc:spChg chg="add mod">
          <ac:chgData name="ME4-T DANZA SEAH" userId="29685724598694ca" providerId="LiveId" clId="{EA0173B0-958D-499E-BBD7-4DCDDBA7CDEB}" dt="2025-05-13T06:15:50.702" v="182" actId="1076"/>
          <ac:spMkLst>
            <pc:docMk/>
            <pc:sldMk cId="968030662" sldId="257"/>
            <ac:spMk id="32" creationId="{B9008601-B3E3-3C17-1948-2D1E240DCA44}"/>
          </ac:spMkLst>
        </pc:spChg>
        <pc:spChg chg="add mod">
          <ac:chgData name="ME4-T DANZA SEAH" userId="29685724598694ca" providerId="LiveId" clId="{EA0173B0-958D-499E-BBD7-4DCDDBA7CDEB}" dt="2025-05-13T06:13:25.679" v="71" actId="1076"/>
          <ac:spMkLst>
            <pc:docMk/>
            <pc:sldMk cId="968030662" sldId="257"/>
            <ac:spMk id="33" creationId="{7C318BDD-F044-3C91-FAFA-EDBAC4DC79FD}"/>
          </ac:spMkLst>
        </pc:spChg>
        <pc:spChg chg="add mod">
          <ac:chgData name="ME4-T DANZA SEAH" userId="29685724598694ca" providerId="LiveId" clId="{EA0173B0-958D-499E-BBD7-4DCDDBA7CDEB}" dt="2025-05-13T06:14:58.177" v="123" actId="20577"/>
          <ac:spMkLst>
            <pc:docMk/>
            <pc:sldMk cId="968030662" sldId="257"/>
            <ac:spMk id="34" creationId="{8B36ED51-CDBA-3360-7863-262C3C9081A8}"/>
          </ac:spMkLst>
        </pc:spChg>
      </pc:sldChg>
      <pc:sldChg chg="addSp delSp modSp new mod">
        <pc:chgData name="ME4-T DANZA SEAH" userId="29685724598694ca" providerId="LiveId" clId="{EA0173B0-958D-499E-BBD7-4DCDDBA7CDEB}" dt="2025-05-15T05:44:18.634" v="269" actId="208"/>
        <pc:sldMkLst>
          <pc:docMk/>
          <pc:sldMk cId="1372095160" sldId="258"/>
        </pc:sldMkLst>
        <pc:spChg chg="del">
          <ac:chgData name="ME4-T DANZA SEAH" userId="29685724598694ca" providerId="LiveId" clId="{EA0173B0-958D-499E-BBD7-4DCDDBA7CDEB}" dt="2025-05-15T05:40:40.634" v="221" actId="478"/>
          <ac:spMkLst>
            <pc:docMk/>
            <pc:sldMk cId="1372095160" sldId="258"/>
            <ac:spMk id="2" creationId="{991C466A-A495-BA69-4165-9195CE052FC4}"/>
          </ac:spMkLst>
        </pc:spChg>
        <pc:spChg chg="add del">
          <ac:chgData name="ME4-T DANZA SEAH" userId="29685724598694ca" providerId="LiveId" clId="{EA0173B0-958D-499E-BBD7-4DCDDBA7CDEB}" dt="2025-05-15T05:40:47.717" v="224" actId="478"/>
          <ac:spMkLst>
            <pc:docMk/>
            <pc:sldMk cId="1372095160" sldId="258"/>
            <ac:spMk id="3" creationId="{50095E63-104A-0E9A-8FED-882264E941E1}"/>
          </ac:spMkLst>
        </pc:spChg>
        <pc:spChg chg="add del">
          <ac:chgData name="ME4-T DANZA SEAH" userId="29685724598694ca" providerId="LiveId" clId="{EA0173B0-958D-499E-BBD7-4DCDDBA7CDEB}" dt="2025-05-15T05:40:24.140" v="217" actId="22"/>
          <ac:spMkLst>
            <pc:docMk/>
            <pc:sldMk cId="1372095160" sldId="258"/>
            <ac:spMk id="23" creationId="{F663874C-23D3-B16C-E4B0-0B62E6DD3AAE}"/>
          </ac:spMkLst>
        </pc:spChg>
        <pc:picChg chg="add del mod">
          <ac:chgData name="ME4-T DANZA SEAH" userId="29685724598694ca" providerId="LiveId" clId="{EA0173B0-958D-499E-BBD7-4DCDDBA7CDEB}" dt="2025-05-15T05:40:21.577" v="215" actId="478"/>
          <ac:picMkLst>
            <pc:docMk/>
            <pc:sldMk cId="1372095160" sldId="258"/>
            <ac:picMk id="5" creationId="{504FF769-F7C0-C6C2-8CA8-EFD7EC7C153C}"/>
          </ac:picMkLst>
        </pc:picChg>
        <pc:picChg chg="add del mod ord">
          <ac:chgData name="ME4-T DANZA SEAH" userId="29685724598694ca" providerId="LiveId" clId="{EA0173B0-958D-499E-BBD7-4DCDDBA7CDEB}" dt="2025-05-15T05:43:09.559" v="247" actId="1076"/>
          <ac:picMkLst>
            <pc:docMk/>
            <pc:sldMk cId="1372095160" sldId="258"/>
            <ac:picMk id="25" creationId="{24F7C093-A6BB-648D-1DB4-AE092BCCE45E}"/>
          </ac:picMkLst>
        </pc:picChg>
        <pc:cxnChg chg="add mod">
          <ac:chgData name="ME4-T DANZA SEAH" userId="29685724598694ca" providerId="LiveId" clId="{EA0173B0-958D-499E-BBD7-4DCDDBA7CDEB}" dt="2025-05-15T05:40:52.381" v="226" actId="14100"/>
          <ac:cxnSpMkLst>
            <pc:docMk/>
            <pc:sldMk cId="1372095160" sldId="258"/>
            <ac:cxnSpMk id="7" creationId="{ADB67048-26FC-4EA2-D35B-C067F249F01F}"/>
          </ac:cxnSpMkLst>
        </pc:cxnChg>
        <pc:cxnChg chg="add mod">
          <ac:chgData name="ME4-T DANZA SEAH" userId="29685724598694ca" providerId="LiveId" clId="{EA0173B0-958D-499E-BBD7-4DCDDBA7CDEB}" dt="2025-05-15T05:40:55.682" v="228" actId="14100"/>
          <ac:cxnSpMkLst>
            <pc:docMk/>
            <pc:sldMk cId="1372095160" sldId="258"/>
            <ac:cxnSpMk id="8" creationId="{1F3FDC7B-69D3-4AFF-C056-345C36687CE8}"/>
          </ac:cxnSpMkLst>
        </pc:cxnChg>
        <pc:cxnChg chg="add mod">
          <ac:chgData name="ME4-T DANZA SEAH" userId="29685724598694ca" providerId="LiveId" clId="{EA0173B0-958D-499E-BBD7-4DCDDBA7CDEB}" dt="2025-05-15T05:40:59.483" v="230" actId="14100"/>
          <ac:cxnSpMkLst>
            <pc:docMk/>
            <pc:sldMk cId="1372095160" sldId="258"/>
            <ac:cxnSpMk id="10" creationId="{938C00E5-9291-7DD6-9A67-748D8B77A96F}"/>
          </ac:cxnSpMkLst>
        </pc:cxnChg>
        <pc:cxnChg chg="add mod">
          <ac:chgData name="ME4-T DANZA SEAH" userId="29685724598694ca" providerId="LiveId" clId="{EA0173B0-958D-499E-BBD7-4DCDDBA7CDEB}" dt="2025-05-15T05:44:07.631" v="264" actId="208"/>
          <ac:cxnSpMkLst>
            <pc:docMk/>
            <pc:sldMk cId="1372095160" sldId="258"/>
            <ac:cxnSpMk id="12" creationId="{1F8A578C-717B-0C38-A811-5387EA42DD36}"/>
          </ac:cxnSpMkLst>
        </pc:cxnChg>
        <pc:cxnChg chg="add mod">
          <ac:chgData name="ME4-T DANZA SEAH" userId="29685724598694ca" providerId="LiveId" clId="{EA0173B0-958D-499E-BBD7-4DCDDBA7CDEB}" dt="2025-05-15T05:44:09.469" v="265" actId="208"/>
          <ac:cxnSpMkLst>
            <pc:docMk/>
            <pc:sldMk cId="1372095160" sldId="258"/>
            <ac:cxnSpMk id="14" creationId="{5E6DDE72-AF65-E226-B29B-BC0248C90E07}"/>
          </ac:cxnSpMkLst>
        </pc:cxnChg>
        <pc:cxnChg chg="add mod">
          <ac:chgData name="ME4-T DANZA SEAH" userId="29685724598694ca" providerId="LiveId" clId="{EA0173B0-958D-499E-BBD7-4DCDDBA7CDEB}" dt="2025-05-15T05:44:11.421" v="266" actId="208"/>
          <ac:cxnSpMkLst>
            <pc:docMk/>
            <pc:sldMk cId="1372095160" sldId="258"/>
            <ac:cxnSpMk id="16" creationId="{12F41673-2B7A-DF4C-6931-5A89305B2F55}"/>
          </ac:cxnSpMkLst>
        </pc:cxnChg>
        <pc:cxnChg chg="add mod">
          <ac:chgData name="ME4-T DANZA SEAH" userId="29685724598694ca" providerId="LiveId" clId="{EA0173B0-958D-499E-BBD7-4DCDDBA7CDEB}" dt="2025-05-15T05:41:28.522" v="240" actId="14100"/>
          <ac:cxnSpMkLst>
            <pc:docMk/>
            <pc:sldMk cId="1372095160" sldId="258"/>
            <ac:cxnSpMk id="18" creationId="{A2A2CFCF-B9EE-6049-D4EF-34571ADD7EDA}"/>
          </ac:cxnSpMkLst>
        </pc:cxnChg>
        <pc:cxnChg chg="add mod">
          <ac:chgData name="ME4-T DANZA SEAH" userId="29685724598694ca" providerId="LiveId" clId="{EA0173B0-958D-499E-BBD7-4DCDDBA7CDEB}" dt="2025-05-15T05:41:22.060" v="238" actId="14100"/>
          <ac:cxnSpMkLst>
            <pc:docMk/>
            <pc:sldMk cId="1372095160" sldId="258"/>
            <ac:cxnSpMk id="20" creationId="{9428C498-8B69-550F-D75C-AC780B297189}"/>
          </ac:cxnSpMkLst>
        </pc:cxnChg>
        <pc:cxnChg chg="add mod">
          <ac:chgData name="ME4-T DANZA SEAH" userId="29685724598694ca" providerId="LiveId" clId="{EA0173B0-958D-499E-BBD7-4DCDDBA7CDEB}" dt="2025-05-15T05:43:12.212" v="248" actId="1076"/>
          <ac:cxnSpMkLst>
            <pc:docMk/>
            <pc:sldMk cId="1372095160" sldId="258"/>
            <ac:cxnSpMk id="36" creationId="{76162C7F-7654-02E6-762A-D74214E743CF}"/>
          </ac:cxnSpMkLst>
        </pc:cxnChg>
        <pc:cxnChg chg="add mod">
          <ac:chgData name="ME4-T DANZA SEAH" userId="29685724598694ca" providerId="LiveId" clId="{EA0173B0-958D-499E-BBD7-4DCDDBA7CDEB}" dt="2025-05-15T05:44:13.680" v="267" actId="208"/>
          <ac:cxnSpMkLst>
            <pc:docMk/>
            <pc:sldMk cId="1372095160" sldId="258"/>
            <ac:cxnSpMk id="38" creationId="{D3BF04DA-FA58-122A-1E7E-09A2C1AF04D6}"/>
          </ac:cxnSpMkLst>
        </pc:cxnChg>
        <pc:cxnChg chg="add mod">
          <ac:chgData name="ME4-T DANZA SEAH" userId="29685724598694ca" providerId="LiveId" clId="{EA0173B0-958D-499E-BBD7-4DCDDBA7CDEB}" dt="2025-05-15T05:44:15.658" v="268" actId="208"/>
          <ac:cxnSpMkLst>
            <pc:docMk/>
            <pc:sldMk cId="1372095160" sldId="258"/>
            <ac:cxnSpMk id="40" creationId="{559CDD14-B269-EE72-5602-A33962C3C810}"/>
          </ac:cxnSpMkLst>
        </pc:cxnChg>
        <pc:cxnChg chg="add mod">
          <ac:chgData name="ME4-T DANZA SEAH" userId="29685724598694ca" providerId="LiveId" clId="{EA0173B0-958D-499E-BBD7-4DCDDBA7CDEB}" dt="2025-05-15T05:44:18.634" v="269" actId="208"/>
          <ac:cxnSpMkLst>
            <pc:docMk/>
            <pc:sldMk cId="1372095160" sldId="258"/>
            <ac:cxnSpMk id="42" creationId="{B7D0F3E1-DBE6-2EF6-E305-D01709A36210}"/>
          </ac:cxnSpMkLst>
        </pc:cxnChg>
        <pc:cxnChg chg="add mod">
          <ac:chgData name="ME4-T DANZA SEAH" userId="29685724598694ca" providerId="LiveId" clId="{EA0173B0-958D-499E-BBD7-4DCDDBA7CDEB}" dt="2025-05-15T05:43:41.637" v="260" actId="14100"/>
          <ac:cxnSpMkLst>
            <pc:docMk/>
            <pc:sldMk cId="1372095160" sldId="258"/>
            <ac:cxnSpMk id="44" creationId="{A60C296E-8130-85B4-9374-604A9274F2E6}"/>
          </ac:cxnSpMkLst>
        </pc:cxnChg>
        <pc:cxnChg chg="add mod">
          <ac:chgData name="ME4-T DANZA SEAH" userId="29685724598694ca" providerId="LiveId" clId="{EA0173B0-958D-499E-BBD7-4DCDDBA7CDEB}" dt="2025-05-15T05:43:47.433" v="263" actId="14100"/>
          <ac:cxnSpMkLst>
            <pc:docMk/>
            <pc:sldMk cId="1372095160" sldId="258"/>
            <ac:cxnSpMk id="46" creationId="{A908C54B-6750-659C-195C-FB8A6AC57A9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D066-5413-0D95-0232-B257959F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88BC6-E3AB-858D-E059-FCEFEBDB3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5ED6A-89C5-D567-DA89-5217D38E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D839-1EB3-45AA-91C3-E00DF53D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069E-BAFD-D5E1-C849-8A8052F0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77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AE41-9775-B408-703D-3D8799FB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A1303-AF44-E13B-E6B0-49694E937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3FFA8-77AF-06F5-334B-6F17F25E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D116-F6F1-B622-8390-B0E5F8B6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08E31-08FD-693B-4290-8B5CF73B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68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7F9E0-3D63-20E9-DA9D-6904E959A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F8D98-A950-26BC-F1CF-6BCCA0A31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C108F-C644-DDA4-8E50-93CFB197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3808-BC23-2003-D6A8-4A982B67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C0B6-6B74-9B66-274F-0C244B2B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99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B23F-4E72-0CD6-A454-63C84134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78EE-99CE-1116-04A4-876A59AB1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7796D-D3E8-E60A-785D-A09AA2CB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AC53-68AC-7AEC-CD64-4AE42E62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64AA8-990A-CEF5-D8E0-B6054911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48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474E-E3A5-55B2-04E3-BDA0BFCC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56CD6-0B16-369D-D4E2-3C1AE3C91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4A4B0-1375-69BB-B0E7-12D4C321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F3545-3F25-F588-095F-B8C11481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6CBE2-9CAA-638C-5C7D-2D50226D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646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D9AA-2FD0-6D40-7512-7A4E81EE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90B1-9817-9680-CE56-74938544E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52D39-E7A4-784E-D2C0-265ED3369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BC9A8-4279-8AFC-CEAE-B4C5955E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BAB13-6064-E3FB-F0B9-ABED55B2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AA331-249D-25EA-5C7C-D3B647EC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021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4F08-9BB4-6E03-732E-E01162DB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0C73-1541-79BE-5621-C56287C5E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B911D-5FC6-337C-C9FE-DEAB94AF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191EF-0B62-D21E-A510-60F3F438C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40DD0-C796-8BD4-0F8F-630DC8CDA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FAA8C-C680-59BC-840A-FD1A83D8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AF7A6-C125-7514-5222-8AE896D7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2A785-E3E5-C5DA-4505-24FAB1C9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39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F9C6-7922-DEEF-6592-4A0D762C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71EC9-B60F-3116-C661-94286231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D70BB-541E-C349-C4C0-8F1C43F5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4FE4E-99B7-A0B4-BEEE-D12E6E22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03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37353-5F5F-EEBB-2244-134F0299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29913-22A8-B93A-C7EF-96EDC890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4DF4-71A0-C8A5-5F28-213FBF63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243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9115-C569-B0CB-81A6-0CB341B8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863C-0D0F-DB1A-6171-BB2D2F7E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5106-3957-3AEC-736F-32C8C890B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908A7-B5C0-DD6B-712C-40344E72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B52F7-3135-B440-DE10-81EE749C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26516-1B87-3B57-D01F-22C1B192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59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564A-BBBB-0857-C2C9-86ABB918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1285F-80E6-ADF4-0233-5EF936B40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214B4-17D4-713E-8683-35284E49A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C3968-4962-86F4-428A-09619B19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B289B-D79F-0891-CBBE-E1E7243A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5443B-F0A1-8C85-3DB0-F79DFB91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11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128B0-14F7-05D6-4CCA-8B081F63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08DF-3DCF-E845-6D57-4DD65F37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7638-9956-1995-51BA-92EB6DC64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D419D-279E-48D1-A551-2B3BEB64F0E3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9AE6-5A09-11F5-9127-3A7460352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7CCA7-DFE1-B486-6823-73DCBBB9B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83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86361E-F7F3-E9AB-AD98-1E54723E34AD}"/>
              </a:ext>
            </a:extLst>
          </p:cNvPr>
          <p:cNvSpPr/>
          <p:nvPr/>
        </p:nvSpPr>
        <p:spPr>
          <a:xfrm>
            <a:off x="1465798" y="558294"/>
            <a:ext cx="8337959" cy="9579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FBC68-235C-DDC8-2149-E0C0E0E03678}"/>
              </a:ext>
            </a:extLst>
          </p:cNvPr>
          <p:cNvSpPr/>
          <p:nvPr/>
        </p:nvSpPr>
        <p:spPr>
          <a:xfrm>
            <a:off x="1465799" y="558294"/>
            <a:ext cx="2064480" cy="9579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MBAP Header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D5A5C-ADB4-8362-D0A9-86AA6A7F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39" y="3840086"/>
            <a:ext cx="5028742" cy="5377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238FC7-2F2B-624A-06BB-AF931154C1E5}"/>
              </a:ext>
            </a:extLst>
          </p:cNvPr>
          <p:cNvSpPr/>
          <p:nvPr/>
        </p:nvSpPr>
        <p:spPr>
          <a:xfrm>
            <a:off x="3530279" y="558294"/>
            <a:ext cx="2064480" cy="9579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Slave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F30577-8BA3-8728-F202-287F42E17F25}"/>
              </a:ext>
            </a:extLst>
          </p:cNvPr>
          <p:cNvSpPr/>
          <p:nvPr/>
        </p:nvSpPr>
        <p:spPr>
          <a:xfrm>
            <a:off x="5594759" y="558294"/>
            <a:ext cx="2064480" cy="9579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Function Code</a:t>
            </a:r>
          </a:p>
        </p:txBody>
      </p:sp>
    </p:spTree>
    <p:extLst>
      <p:ext uri="{BB962C8B-B14F-4D97-AF65-F5344CB8AC3E}">
        <p14:creationId xmlns:p14="http://schemas.microsoft.com/office/powerpoint/2010/main" val="70858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D3ABB-5309-9445-6DC4-91D7202E5772}"/>
              </a:ext>
            </a:extLst>
          </p:cNvPr>
          <p:cNvSpPr/>
          <p:nvPr/>
        </p:nvSpPr>
        <p:spPr>
          <a:xfrm>
            <a:off x="4458182" y="5312780"/>
            <a:ext cx="3275636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Matlab</a:t>
            </a:r>
            <a:endParaRPr lang="en-SG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9EFDAB7C-7F16-35C0-F42F-4733D2476521}"/>
              </a:ext>
            </a:extLst>
          </p:cNvPr>
          <p:cNvSpPr/>
          <p:nvPr/>
        </p:nvSpPr>
        <p:spPr>
          <a:xfrm>
            <a:off x="4012557" y="3287209"/>
            <a:ext cx="4166886" cy="10417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Mysql</a:t>
            </a:r>
            <a:r>
              <a:rPr lang="en-SG" dirty="0"/>
              <a:t> DB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AC1867-7BF8-FB38-9EFF-D7FC234BCED6}"/>
              </a:ext>
            </a:extLst>
          </p:cNvPr>
          <p:cNvSpPr/>
          <p:nvPr/>
        </p:nvSpPr>
        <p:spPr>
          <a:xfrm>
            <a:off x="5596687" y="4456252"/>
            <a:ext cx="292845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447D3AF-A3F4-3B76-847E-EE281E5C6889}"/>
              </a:ext>
            </a:extLst>
          </p:cNvPr>
          <p:cNvSpPr/>
          <p:nvPr/>
        </p:nvSpPr>
        <p:spPr>
          <a:xfrm rot="10800000">
            <a:off x="6226755" y="4433101"/>
            <a:ext cx="292846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B86E9-C60E-E67F-69F3-B53F40DD6760}"/>
              </a:ext>
            </a:extLst>
          </p:cNvPr>
          <p:cNvSpPr txBox="1"/>
          <p:nvPr/>
        </p:nvSpPr>
        <p:spPr>
          <a:xfrm>
            <a:off x="6574150" y="4624613"/>
            <a:ext cx="175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Simulation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DD7A7-A93D-7082-1EFC-9053E97B2C9C}"/>
              </a:ext>
            </a:extLst>
          </p:cNvPr>
          <p:cNvSpPr txBox="1"/>
          <p:nvPr/>
        </p:nvSpPr>
        <p:spPr>
          <a:xfrm>
            <a:off x="4962924" y="4610940"/>
            <a:ext cx="63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data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DB6617-D6B6-8007-179C-1A4E7E8D5D30}"/>
              </a:ext>
            </a:extLst>
          </p:cNvPr>
          <p:cNvSpPr/>
          <p:nvPr/>
        </p:nvSpPr>
        <p:spPr>
          <a:xfrm>
            <a:off x="3547135" y="1629428"/>
            <a:ext cx="1055549" cy="58914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IED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75FE3B-F438-D6A7-70D3-E833CAC15BB3}"/>
              </a:ext>
            </a:extLst>
          </p:cNvPr>
          <p:cNvSpPr/>
          <p:nvPr/>
        </p:nvSpPr>
        <p:spPr>
          <a:xfrm>
            <a:off x="5279805" y="1629428"/>
            <a:ext cx="1055549" cy="58914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IED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6FE4D4-4983-18F4-A7F1-1ED28BCB69FC}"/>
              </a:ext>
            </a:extLst>
          </p:cNvPr>
          <p:cNvSpPr/>
          <p:nvPr/>
        </p:nvSpPr>
        <p:spPr>
          <a:xfrm>
            <a:off x="7884910" y="1629428"/>
            <a:ext cx="1055549" cy="58914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C7C54B-AC3A-B31C-79D0-FDC92B44EE63}"/>
              </a:ext>
            </a:extLst>
          </p:cNvPr>
          <p:cNvSpPr/>
          <p:nvPr/>
        </p:nvSpPr>
        <p:spPr>
          <a:xfrm>
            <a:off x="6755543" y="2147143"/>
            <a:ext cx="88312" cy="67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42E4A-37A2-DFAB-6EE8-9646CAADD6B4}"/>
              </a:ext>
            </a:extLst>
          </p:cNvPr>
          <p:cNvSpPr/>
          <p:nvPr/>
        </p:nvSpPr>
        <p:spPr>
          <a:xfrm>
            <a:off x="7021820" y="2147143"/>
            <a:ext cx="88312" cy="67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A94C10-A489-559C-9E24-F8D2DD77FA06}"/>
              </a:ext>
            </a:extLst>
          </p:cNvPr>
          <p:cNvSpPr/>
          <p:nvPr/>
        </p:nvSpPr>
        <p:spPr>
          <a:xfrm>
            <a:off x="7288097" y="2147143"/>
            <a:ext cx="88312" cy="67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: Beveled 17">
            <a:extLst>
              <a:ext uri="{FF2B5EF4-FFF2-40B4-BE49-F238E27FC236}">
                <a16:creationId xmlns:a16="http://schemas.microsoft.com/office/drawing/2014/main" id="{AE2345D5-52E2-F2DF-1411-E05E9E5A1A58}"/>
              </a:ext>
            </a:extLst>
          </p:cNvPr>
          <p:cNvSpPr/>
          <p:nvPr/>
        </p:nvSpPr>
        <p:spPr>
          <a:xfrm>
            <a:off x="5071135" y="263624"/>
            <a:ext cx="2049729" cy="668924"/>
          </a:xfrm>
          <a:prstGeom prst="beve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PLC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01146E7-FDF5-6C99-4D9D-F630E8007B54}"/>
              </a:ext>
            </a:extLst>
          </p:cNvPr>
          <p:cNvSpPr/>
          <p:nvPr/>
        </p:nvSpPr>
        <p:spPr>
          <a:xfrm rot="2658261">
            <a:off x="4402965" y="844023"/>
            <a:ext cx="251788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923E2FD-02C4-087F-4FED-3DDD7ECADEB1}"/>
              </a:ext>
            </a:extLst>
          </p:cNvPr>
          <p:cNvSpPr/>
          <p:nvPr/>
        </p:nvSpPr>
        <p:spPr>
          <a:xfrm rot="13492065">
            <a:off x="4633384" y="1024915"/>
            <a:ext cx="251788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4038E5A-21DC-A29B-050C-7757C621C833}"/>
              </a:ext>
            </a:extLst>
          </p:cNvPr>
          <p:cNvSpPr/>
          <p:nvPr/>
        </p:nvSpPr>
        <p:spPr>
          <a:xfrm rot="10800000">
            <a:off x="5889532" y="1044757"/>
            <a:ext cx="251788" cy="5316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5E52CDC-DF4A-0508-C23A-5BBE5516050D}"/>
              </a:ext>
            </a:extLst>
          </p:cNvPr>
          <p:cNvSpPr/>
          <p:nvPr/>
        </p:nvSpPr>
        <p:spPr>
          <a:xfrm>
            <a:off x="5613343" y="1045666"/>
            <a:ext cx="251788" cy="5316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CE75B11-F95C-235B-31E9-1B5E0BD7B354}"/>
              </a:ext>
            </a:extLst>
          </p:cNvPr>
          <p:cNvSpPr/>
          <p:nvPr/>
        </p:nvSpPr>
        <p:spPr>
          <a:xfrm rot="18739179">
            <a:off x="7414687" y="1224843"/>
            <a:ext cx="251788" cy="5316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D6FBB842-CC38-156C-DB86-DFA0AE4E8B3A}"/>
              </a:ext>
            </a:extLst>
          </p:cNvPr>
          <p:cNvSpPr/>
          <p:nvPr/>
        </p:nvSpPr>
        <p:spPr>
          <a:xfrm rot="7883728">
            <a:off x="7607833" y="989191"/>
            <a:ext cx="251788" cy="5316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B43DFF52-569A-6EF3-A06E-C53A14D0FCCF}"/>
              </a:ext>
            </a:extLst>
          </p:cNvPr>
          <p:cNvSpPr/>
          <p:nvPr/>
        </p:nvSpPr>
        <p:spPr>
          <a:xfrm>
            <a:off x="5514733" y="2368600"/>
            <a:ext cx="292846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2C232D1-9422-7554-F30F-17A2EA56CB19}"/>
              </a:ext>
            </a:extLst>
          </p:cNvPr>
          <p:cNvSpPr/>
          <p:nvPr/>
        </p:nvSpPr>
        <p:spPr>
          <a:xfrm rot="10800000">
            <a:off x="5889532" y="2345894"/>
            <a:ext cx="292846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9E1FC671-4B44-2593-D76E-A6A6CD3D0BC4}"/>
              </a:ext>
            </a:extLst>
          </p:cNvPr>
          <p:cNvSpPr/>
          <p:nvPr/>
        </p:nvSpPr>
        <p:spPr>
          <a:xfrm rot="1856979">
            <a:off x="7641598" y="2463079"/>
            <a:ext cx="292846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2E888D0-D53A-8A6C-1484-ABC8935683E2}"/>
              </a:ext>
            </a:extLst>
          </p:cNvPr>
          <p:cNvSpPr/>
          <p:nvPr/>
        </p:nvSpPr>
        <p:spPr>
          <a:xfrm rot="12656979">
            <a:off x="8016397" y="2440373"/>
            <a:ext cx="292846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B3E30FE4-1AB1-B444-4EB8-B363B22F325D}"/>
              </a:ext>
            </a:extLst>
          </p:cNvPr>
          <p:cNvSpPr/>
          <p:nvPr/>
        </p:nvSpPr>
        <p:spPr>
          <a:xfrm rot="20325718">
            <a:off x="3992117" y="2455055"/>
            <a:ext cx="292846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8E362FCB-AA79-2C5F-63F3-2FD6BD6C3D6D}"/>
              </a:ext>
            </a:extLst>
          </p:cNvPr>
          <p:cNvSpPr/>
          <p:nvPr/>
        </p:nvSpPr>
        <p:spPr>
          <a:xfrm rot="9525718">
            <a:off x="4366916" y="2432349"/>
            <a:ext cx="292846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5300C2-FD50-00D1-393E-815DD665CB9E}"/>
              </a:ext>
            </a:extLst>
          </p:cNvPr>
          <p:cNvSpPr txBox="1"/>
          <p:nvPr/>
        </p:nvSpPr>
        <p:spPr>
          <a:xfrm>
            <a:off x="8327963" y="2777227"/>
            <a:ext cx="1232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Simulation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008601-B3E3-3C17-1948-2D1E240DCA44}"/>
              </a:ext>
            </a:extLst>
          </p:cNvPr>
          <p:cNvSpPr txBox="1"/>
          <p:nvPr/>
        </p:nvSpPr>
        <p:spPr>
          <a:xfrm>
            <a:off x="6426565" y="910404"/>
            <a:ext cx="1026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Instructions to IED after reading and logic checks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318BDD-F044-3C91-FAFA-EDBAC4DC79FD}"/>
              </a:ext>
            </a:extLst>
          </p:cNvPr>
          <p:cNvSpPr txBox="1"/>
          <p:nvPr/>
        </p:nvSpPr>
        <p:spPr>
          <a:xfrm>
            <a:off x="7620320" y="793774"/>
            <a:ext cx="130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Simulation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36ED51-CDBA-3360-7863-262C3C9081A8}"/>
              </a:ext>
            </a:extLst>
          </p:cNvPr>
          <p:cNvSpPr txBox="1"/>
          <p:nvPr/>
        </p:nvSpPr>
        <p:spPr>
          <a:xfrm>
            <a:off x="6701993" y="2506746"/>
            <a:ext cx="9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updated data after any action</a:t>
            </a:r>
          </a:p>
        </p:txBody>
      </p:sp>
    </p:spTree>
    <p:extLst>
      <p:ext uri="{BB962C8B-B14F-4D97-AF65-F5344CB8AC3E}">
        <p14:creationId xmlns:p14="http://schemas.microsoft.com/office/powerpoint/2010/main" val="96803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4F7C093-A6BB-648D-1DB4-AE092BCC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" y="485623"/>
            <a:ext cx="12027518" cy="58867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B67048-26FC-4EA2-D35B-C067F249F01F}"/>
              </a:ext>
            </a:extLst>
          </p:cNvPr>
          <p:cNvCxnSpPr>
            <a:cxnSpLocks/>
          </p:cNvCxnSpPr>
          <p:nvPr/>
        </p:nvCxnSpPr>
        <p:spPr>
          <a:xfrm>
            <a:off x="4129288" y="614805"/>
            <a:ext cx="3044763" cy="69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3FDC7B-69D3-4AFF-C056-345C36687CE8}"/>
              </a:ext>
            </a:extLst>
          </p:cNvPr>
          <p:cNvCxnSpPr>
            <a:cxnSpLocks/>
          </p:cNvCxnSpPr>
          <p:nvPr/>
        </p:nvCxnSpPr>
        <p:spPr>
          <a:xfrm>
            <a:off x="4129288" y="816378"/>
            <a:ext cx="3124543" cy="224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8C00E5-9291-7DD6-9A67-748D8B77A96F}"/>
              </a:ext>
            </a:extLst>
          </p:cNvPr>
          <p:cNvCxnSpPr>
            <a:cxnSpLocks/>
          </p:cNvCxnSpPr>
          <p:nvPr/>
        </p:nvCxnSpPr>
        <p:spPr>
          <a:xfrm>
            <a:off x="4129288" y="1013978"/>
            <a:ext cx="3044763" cy="390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8A578C-717B-0C38-A811-5387EA42DD36}"/>
              </a:ext>
            </a:extLst>
          </p:cNvPr>
          <p:cNvCxnSpPr>
            <a:cxnSpLocks/>
          </p:cNvCxnSpPr>
          <p:nvPr/>
        </p:nvCxnSpPr>
        <p:spPr>
          <a:xfrm>
            <a:off x="4183497" y="1946146"/>
            <a:ext cx="3070334" cy="131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6DDE72-AF65-E226-B29B-BC0248C90E07}"/>
              </a:ext>
            </a:extLst>
          </p:cNvPr>
          <p:cNvCxnSpPr>
            <a:cxnSpLocks/>
          </p:cNvCxnSpPr>
          <p:nvPr/>
        </p:nvCxnSpPr>
        <p:spPr>
          <a:xfrm>
            <a:off x="4183497" y="2199341"/>
            <a:ext cx="3070334" cy="250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F41673-2B7A-DF4C-6931-5A89305B2F55}"/>
              </a:ext>
            </a:extLst>
          </p:cNvPr>
          <p:cNvCxnSpPr>
            <a:cxnSpLocks/>
          </p:cNvCxnSpPr>
          <p:nvPr/>
        </p:nvCxnSpPr>
        <p:spPr>
          <a:xfrm>
            <a:off x="4183497" y="2414219"/>
            <a:ext cx="3070334" cy="290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A2CFCF-B9EE-6049-D4EF-34571ADD7EDA}"/>
              </a:ext>
            </a:extLst>
          </p:cNvPr>
          <p:cNvCxnSpPr>
            <a:cxnSpLocks/>
          </p:cNvCxnSpPr>
          <p:nvPr/>
        </p:nvCxnSpPr>
        <p:spPr>
          <a:xfrm flipV="1">
            <a:off x="4129288" y="3068456"/>
            <a:ext cx="3044763" cy="306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28C498-8B69-550F-D75C-AC780B297189}"/>
              </a:ext>
            </a:extLst>
          </p:cNvPr>
          <p:cNvCxnSpPr>
            <a:cxnSpLocks/>
          </p:cNvCxnSpPr>
          <p:nvPr/>
        </p:nvCxnSpPr>
        <p:spPr>
          <a:xfrm flipV="1">
            <a:off x="4129288" y="3428999"/>
            <a:ext cx="3124543" cy="157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162C7F-7654-02E6-762A-D74214E743CF}"/>
              </a:ext>
            </a:extLst>
          </p:cNvPr>
          <p:cNvCxnSpPr>
            <a:cxnSpLocks/>
          </p:cNvCxnSpPr>
          <p:nvPr/>
        </p:nvCxnSpPr>
        <p:spPr>
          <a:xfrm flipV="1">
            <a:off x="4156392" y="3704860"/>
            <a:ext cx="2990554" cy="68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BF04DA-FA58-122A-1E7E-09A2C1AF04D6}"/>
              </a:ext>
            </a:extLst>
          </p:cNvPr>
          <p:cNvCxnSpPr>
            <a:cxnSpLocks/>
          </p:cNvCxnSpPr>
          <p:nvPr/>
        </p:nvCxnSpPr>
        <p:spPr>
          <a:xfrm flipV="1">
            <a:off x="4156392" y="4113807"/>
            <a:ext cx="3017659" cy="595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9CDD14-B269-EE72-5602-A33962C3C810}"/>
              </a:ext>
            </a:extLst>
          </p:cNvPr>
          <p:cNvCxnSpPr>
            <a:cxnSpLocks/>
          </p:cNvCxnSpPr>
          <p:nvPr/>
        </p:nvCxnSpPr>
        <p:spPr>
          <a:xfrm flipV="1">
            <a:off x="4169944" y="4411433"/>
            <a:ext cx="3004107" cy="5336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D0F3E1-DBE6-2EF6-E305-D01709A36210}"/>
              </a:ext>
            </a:extLst>
          </p:cNvPr>
          <p:cNvCxnSpPr>
            <a:cxnSpLocks/>
          </p:cNvCxnSpPr>
          <p:nvPr/>
        </p:nvCxnSpPr>
        <p:spPr>
          <a:xfrm flipV="1">
            <a:off x="4156392" y="4762244"/>
            <a:ext cx="3017659" cy="393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0C296E-8130-85B4-9374-604A9274F2E6}"/>
              </a:ext>
            </a:extLst>
          </p:cNvPr>
          <p:cNvCxnSpPr>
            <a:cxnSpLocks/>
          </p:cNvCxnSpPr>
          <p:nvPr/>
        </p:nvCxnSpPr>
        <p:spPr>
          <a:xfrm flipV="1">
            <a:off x="4075589" y="5049544"/>
            <a:ext cx="3098462" cy="1044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08C54B-6750-659C-195C-FB8A6AC57A9B}"/>
              </a:ext>
            </a:extLst>
          </p:cNvPr>
          <p:cNvCxnSpPr>
            <a:cxnSpLocks/>
          </p:cNvCxnSpPr>
          <p:nvPr/>
        </p:nvCxnSpPr>
        <p:spPr>
          <a:xfrm flipV="1">
            <a:off x="4102438" y="5405683"/>
            <a:ext cx="3071613" cy="924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9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ME4-T DANZA SEAH</dc:creator>
  <cp:lastModifiedBy>ME4-T DANZA SEAH</cp:lastModifiedBy>
  <cp:revision>1</cp:revision>
  <dcterms:created xsi:type="dcterms:W3CDTF">2025-05-13T03:17:13Z</dcterms:created>
  <dcterms:modified xsi:type="dcterms:W3CDTF">2025-05-15T05:44:27Z</dcterms:modified>
</cp:coreProperties>
</file>