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49C4-3A40-4D13-AFCF-8E92224C6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16D2B-3D38-4D7E-9EF8-19A61E83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FAD23-63BF-4679-963B-7DEBEDCB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7038-7CF7-4A33-BCF2-EBE27642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23F7-4A31-43B0-826F-ED6D4AE7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9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C520-C838-4D61-836B-B5523083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DF06-389F-4CF8-98BD-0864A1A8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34BD-69AD-406E-971E-4F467946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AF7A-DA14-47C5-8A8B-771B34BC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8F94-6FC8-4567-A1CE-AF81DF3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182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D085F-2E8F-4D74-875A-0C22FBA8E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60CF-9226-4E5E-ADB3-B4FA18AC7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1080-BD04-4959-9E8C-E7C9C440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B2CE-3F7C-4BF9-8329-0041255C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F8E9-FF48-4358-A489-69E1680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32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8C8A-1D77-40A6-AB41-34F630D2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7141-8DE8-45C4-AA78-FCA0EA13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8E64-3A26-4A26-854D-61D50D88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4F42-FAEE-4D9F-BC53-050F421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5AB1-6FE7-4E41-A50C-8AD57D7F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33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79E6-86D9-4870-8FFF-6078199D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BA79-14E6-4843-9926-1F2D11D3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324C-FF8D-4C0A-85CD-E2150A8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7649-E689-4994-99AF-72DCC1D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B8CD-EC53-48BF-B87F-9ACA19B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317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DE01-3646-4E24-9F79-D25C5BDA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6DEA-5286-4EF6-A801-76EA3CA0F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7A088-EF51-4E3B-8A4B-C56F5A4AA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89BFB-67B6-4DAE-8DB9-A9969D05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7573-54CD-4E21-9891-B8C3BF8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79C38-3440-43BB-B435-D2A96454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13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38E-124D-485C-A6F5-781DBD3C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D886-9CA8-438C-A83E-30D59666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A827-9031-4925-B288-E74DD6A3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EFA2A-7A51-4FFF-8E38-52F64DBF4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26FC4-9EB5-4FE0-914E-3ADB0BA2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4F7A4-23B8-436C-A915-07173811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FE18-6706-4A09-B470-0A30C646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DC54-5A8C-47A3-AB72-2DC03DA3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32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7C37-DE8C-4A7F-8926-02BB6AEC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B0702-FF4E-4607-93BF-512471F2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287E3-EC8C-4EDA-A24B-82080909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38E6C-4606-4C92-9AFD-A0A487F8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3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037CC-902C-4339-AE95-F9552E4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ACFE0-DB33-46B8-9E83-5EF96230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0ACD9-09A0-4DC0-A8D0-C3B79A88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72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F48D-79FB-4CB3-927A-9C2AC432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5EE2-9DF0-4716-8B74-DC03764D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F317-589F-49C1-9CE6-541A1C4DC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DDDAC-20FA-4582-A1AA-EEA56633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2CA1-E61F-4B6E-8DB9-FE26EB80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270C8-DFE6-4F79-89A3-987F31AA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0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5632-E56E-4D12-B43C-F7A4C478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EA826-D2EC-4E19-BAFA-F3BCA939E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04D76-4463-42D7-BD10-C9C7E687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3721-646D-4832-B4C2-8AEF2C4C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86480-43C8-4223-8C48-6C61488A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698A-42BC-4628-B438-886C837D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937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A94E9-BBE8-4EF8-9FF9-7E3BC288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898D-2885-4108-B292-845B2C03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D86D-8FC6-4718-927E-1F14CBBFB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7215-9287-4CA6-8D86-8FA6BB5207B3}" type="datetimeFigureOut">
              <a:rPr lang="en-ID" smtClean="0"/>
              <a:t>02/09/2024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61B8-56BF-4A14-8016-D041DB8EE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47D1-24B1-4879-9FB0-EDEECEC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9DD0-953A-4A72-AD0E-551D7ED516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B027-F3B7-4818-B0B1-76A57783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D" dirty="0"/>
            </a:br>
            <a:r>
              <a:rPr lang="en-ID" dirty="0"/>
              <a:t>Summary Day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93E92-B496-4A3C-A9E5-BD663A8A0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91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A73-F047-44F6-A6CC-39E45357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Shell Basic Command (Git)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3B95-2882-465F-BE18-2DB2491C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Operate Command , (Program that </a:t>
            </a:r>
            <a:r>
              <a:rPr lang="en-US" dirty="0" err="1"/>
              <a:t>Excecutes</a:t>
            </a:r>
            <a:r>
              <a:rPr lang="en-US" dirty="0"/>
              <a:t> Other Program</a:t>
            </a:r>
          </a:p>
          <a:p>
            <a:r>
              <a:rPr lang="en-US" dirty="0"/>
              <a:t>Echo = Command to write a string/text </a:t>
            </a:r>
            <a:r>
              <a:rPr lang="en-US" dirty="0" err="1"/>
              <a:t>Exmp</a:t>
            </a:r>
            <a:r>
              <a:rPr lang="en-US" dirty="0"/>
              <a:t>= echo “dana Rashad”,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nambah</a:t>
            </a:r>
            <a:r>
              <a:rPr lang="en-US" dirty="0"/>
              <a:t> text </a:t>
            </a:r>
            <a:r>
              <a:rPr lang="en-US" dirty="0" err="1"/>
              <a:t>ke</a:t>
            </a:r>
            <a:r>
              <a:rPr lang="en-US" dirty="0"/>
              <a:t> file = </a:t>
            </a:r>
            <a:r>
              <a:rPr lang="en-US" dirty="0" err="1"/>
              <a:t>echo”dana</a:t>
            </a:r>
            <a:r>
              <a:rPr lang="en-US" dirty="0"/>
              <a:t> Rashad”&gt;&gt;name.txt</a:t>
            </a:r>
          </a:p>
          <a:p>
            <a:r>
              <a:rPr lang="en-US" dirty="0" err="1"/>
              <a:t>Pwd</a:t>
            </a:r>
            <a:r>
              <a:rPr lang="en-US" dirty="0"/>
              <a:t>(print working directory)=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ngasih</a:t>
            </a:r>
            <a:r>
              <a:rPr lang="en-US" dirty="0"/>
              <a:t> tau </a:t>
            </a:r>
            <a:r>
              <a:rPr lang="en-US" dirty="0" err="1"/>
              <a:t>dimana</a:t>
            </a:r>
            <a:r>
              <a:rPr lang="en-US" dirty="0"/>
              <a:t> file </a:t>
            </a:r>
            <a:r>
              <a:rPr lang="en-US" dirty="0" err="1"/>
              <a:t>berada</a:t>
            </a:r>
            <a:r>
              <a:rPr lang="en-US" dirty="0"/>
              <a:t> , (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file)</a:t>
            </a:r>
          </a:p>
          <a:p>
            <a:r>
              <a:rPr lang="en-US" dirty="0"/>
              <a:t>Cd</a:t>
            </a:r>
          </a:p>
          <a:p>
            <a:r>
              <a:rPr lang="en-US" dirty="0"/>
              <a:t>Is=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liat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file </a:t>
            </a:r>
          </a:p>
          <a:p>
            <a:r>
              <a:rPr lang="en-US" dirty="0" err="1"/>
              <a:t>Mkdir</a:t>
            </a:r>
            <a:r>
              <a:rPr lang="en-US" dirty="0"/>
              <a:t>= command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file / directory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exmp</a:t>
            </a:r>
            <a:r>
              <a:rPr lang="en-US" dirty="0"/>
              <a:t>=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name_directory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537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096-5A69-4CDE-BB8C-3B46C925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Anaconda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CB22-FE3E-4E60-B7AD-84FE0341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611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Summary Day 1 </vt:lpstr>
      <vt:lpstr>Bash Shell Basic Command (Git)</vt:lpstr>
      <vt:lpstr>Basic Anaconda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Summary Day 1 </dc:title>
  <dc:creator>ASUS</dc:creator>
  <cp:lastModifiedBy>ASUS</cp:lastModifiedBy>
  <cp:revision>1</cp:revision>
  <dcterms:created xsi:type="dcterms:W3CDTF">2024-09-02T02:38:56Z</dcterms:created>
  <dcterms:modified xsi:type="dcterms:W3CDTF">2024-09-02T02:39:03Z</dcterms:modified>
</cp:coreProperties>
</file>