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7D58-9E9D-4F2C-B61A-85652E43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80B-7740-458C-869B-DB7E5E6A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22D7-0092-4C4C-B7F2-A3D7A6E0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B10D-6DE3-49D9-A21B-565774CC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B756-72B0-43BF-BA60-471A9E87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49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130C-B6F1-477D-80DF-02C5971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F8EF-AFAE-4014-BF46-B0CA947D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8CF6-2C6E-43EB-8398-5EC74D55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7466-6834-4439-A923-193E35B7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761B-49C5-4F45-BBCB-1AE64BDE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9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4361-5A27-489A-AC47-EA63C60FD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57A3C-9867-4302-8874-A18171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9A4E-8D62-4C21-ADB1-641C9479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98BE-B5F9-4810-9C7B-6781604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EAD4-3F69-4536-9222-1BF8883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1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5F4A-7343-48C0-9702-35785185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4F4E-1450-4F51-A5F2-38DEBCA8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E66F-A5BC-4C00-9621-1F393017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F017-4C84-4900-AC85-004C98E5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1A82-086E-4DF6-9BA7-91B90A8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3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3AB8-7A40-438E-821D-C149AE63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4620-5D12-4D5F-AFDC-E8EDFF559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3B9E-6D7D-40AE-BF69-E93F78C5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0CF9-A0B9-4904-ABA9-D8BDC22F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AED6-320D-4AB2-AC2D-60AD6FF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0614-A965-4948-AEC1-C5166321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90EA-AE94-45C0-8DB6-6F76A1C85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54370-D3E8-472A-A633-3C35DAEF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4C78-A810-4DEC-AFB1-E1E8BE03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2DDC1-3610-4384-9714-65CBDDD2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2B7B-1D33-469F-9F02-1A3FF89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842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4A34-377F-4B90-ADCA-EC069315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98D2-47E6-4A04-970B-5BBEACF9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AB1CC-E054-4911-B873-8D95631B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EF15F-2BD0-4363-A37C-AC7B01AE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0DCF6-34C8-4C7D-9FC7-4AB7535F1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6B72-5F12-4226-B49C-59F241FC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202E1-D3F6-4C2F-A429-04CC774C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E4BE9-6961-4530-8A9B-4060211A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7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23D3-26EC-4795-B2C2-33190381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8C546-1C80-4148-889D-2F7CD8D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15FB-DC2C-4B9D-A1B0-66123403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0D8FC-FC55-49B1-B90E-E34427B6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0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B1070-ADB4-4F0F-9749-51E53A6E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2082E-F017-4805-B83C-DE680717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E08D-C04D-41F3-A62B-76813A9B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0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ED3A-7794-41FF-83C3-C7A277B8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6ECC-CEC7-46ED-B06F-118D1D11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E54D-8D71-4065-A650-C633EE8F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38BBF-5BA4-4F07-8EDB-52507E1B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E254-7DBC-4827-9040-D6AEF45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2AEB4-20CF-4FED-A80E-9FFA905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30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2654-6A2C-4D93-BC59-F4310471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5CAA5-E207-401D-85A0-85FDE9B7A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3036-0E94-4AEE-80F8-6F8946EFB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51AE-BBAF-45F7-9D6F-1916C4E3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61EC-84B3-47C7-AD7D-3452F502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6AA9A-1233-4653-84D2-DD104D8D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8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B361-15A8-47F0-BEF6-17E74FD8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66B7-C019-4079-9AB1-F0BD234A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4CB6-1032-42A3-A4CD-00F1062A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16D7-4E96-4568-ACA1-35B64513BAA9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0221-AAF8-4849-921D-F41FADBF7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3773-8E91-47FF-A958-76FB8424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6B72-DDAC-465C-A4DE-8B08873B7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BD76-9010-4DB6-A297-7256D31FE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KISI </a:t>
            </a:r>
            <a:r>
              <a:rPr lang="en-US" dirty="0" err="1"/>
              <a:t>KISI</a:t>
            </a:r>
            <a:r>
              <a:rPr lang="en-US" dirty="0"/>
              <a:t> LIVE CODE 2 </a:t>
            </a:r>
            <a:br>
              <a:rPr lang="en-US" dirty="0"/>
            </a:br>
            <a:r>
              <a:rPr lang="en-US" dirty="0"/>
              <a:t>	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7BFA-5F22-49AE-AAC2-2EA8DAFDF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755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2034-D72A-4D50-81F7-9F87900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2.Kolom </a:t>
            </a:r>
            <a:r>
              <a:rPr lang="en-US" dirty="0" err="1"/>
              <a:t>baru</a:t>
            </a:r>
            <a:r>
              <a:rPr lang="en-US" dirty="0"/>
              <a:t> quarter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A3E6-3E07-4167-A095-0643D500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month_num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kuartal.append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'Q1'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kuartal.append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'Q2'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kuartal.append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'Q3'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kuartal.append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'Q4'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755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C66F-F77D-49AD-9929-CC20F8B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3.Data </a:t>
            </a:r>
            <a:r>
              <a:rPr lang="en-US" dirty="0" err="1"/>
              <a:t>perjalanan</a:t>
            </a:r>
            <a:r>
              <a:rPr lang="en-US" dirty="0"/>
              <a:t> member Local131 </a:t>
            </a:r>
            <a:r>
              <a:rPr lang="en-US" dirty="0" err="1"/>
              <a:t>durasi</a:t>
            </a:r>
            <a:r>
              <a:rPr lang="en-US" dirty="0"/>
              <a:t> &gt; 1 Jam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2B5A-E2E4-4367-8486-7A43A4C2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perjalanan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filtering `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subscriber_type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= Local31 dan `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duration_minutes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&gt; 60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menit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subscriber_type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str.contains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'Local31'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&amp; 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duration_minutes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192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4518-F427-4C2E-AF36-55C91F00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4.Rata Rata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walkup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classic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diambil</a:t>
            </a:r>
            <a:r>
              <a:rPr lang="en-US" dirty="0"/>
              <a:t> 	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332E-6084-47D1-81D6-CA492E8F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Filtering data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kondisi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subscriber_type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= Walk Up, `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bike_type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= classic, dan `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= 3 (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bulan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Maret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no4 =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subscriber_type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'Walk Up'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bike_type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'classic'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dt.month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rata-rata (mean)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duration_minutes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data yang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sudah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dilakukan</a:t>
            </a:r>
            <a:r>
              <a:rPr lang="en-ID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filtering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no4[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duration_minutes</a:t>
            </a:r>
            <a:r>
              <a:rPr lang="en-ID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596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47E-56FB-4ED0-88D7-4A9330B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Label Unique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487-FB64-495F-86D4-FB8CBE04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COUNT DISTINCT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152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0F73-0357-45FF-A8CE-95B03DE1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Nama Label Unique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6F77-F278-4940-810A-EBA95B61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Distinct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387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F0EF-5183-4562-BA66-B538F317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3.Total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2016 - 2017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0B9A-807D-41F4-8217-E4108363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EXTRACT , COUNT </a:t>
            </a:r>
          </a:p>
          <a:p>
            <a:endParaRPr lang="en-US" dirty="0"/>
          </a:p>
          <a:p>
            <a:r>
              <a:rPr lang="en-US" dirty="0"/>
              <a:t>WHERE EXTRACT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485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AF0-38E5-45E8-A26A-6B88B9E6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4.Most Visited Station 2016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852A-5C32-411D-AF7C-F543C8AE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WHERE EXTRACT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344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835A-24F2-4287-A3A3-6C022FD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Nilai Minimum dan maximum ,rata </a:t>
            </a:r>
            <a:r>
              <a:rPr lang="en-US" dirty="0" err="1"/>
              <a:t>rata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6888-9D84-457A-BAAD-00F60A9C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344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2E5E-580E-499E-B7E5-E8EEE503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6.Rata Rata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subscriper</a:t>
            </a:r>
            <a:r>
              <a:rPr lang="en-US" dirty="0"/>
              <a:t> type </a:t>
            </a:r>
            <a:r>
              <a:rPr lang="en-US" b="1" dirty="0"/>
              <a:t>Explorer dan Weekender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DB03-97DD-4711-8A59-88D46D80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WHERE , </a:t>
            </a:r>
          </a:p>
          <a:p>
            <a:r>
              <a:rPr lang="en-US" dirty="0"/>
              <a:t>SUBSTRIBER TYPE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380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CD49-4455-406D-A2FF-EC1C04C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7.Entry data DURATION_TIME MORE THAN 4.25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C9B5-2F51-4619-9FCE-EB463E24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DURATION MINUTES / 60 </a:t>
            </a:r>
          </a:p>
          <a:p>
            <a:r>
              <a:rPr lang="en-US" dirty="0"/>
              <a:t>WHERE DURATION TIME &gt; 4.25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086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AC07-155A-4AC3-AE57-EC5F3D6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1.CEK KESESUAIAN TIPE DATA 		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3750-A4C7-4199-8035-61DC1F06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Df.info()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851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KISI KISI LIVE CODE 2   </vt:lpstr>
      <vt:lpstr>1. Label Unique</vt:lpstr>
      <vt:lpstr>2. Nama Label Unique </vt:lpstr>
      <vt:lpstr>3.Total Peminjaman Sepeda 2016 - 2017</vt:lpstr>
      <vt:lpstr>4.Most Visited Station 2016</vt:lpstr>
      <vt:lpstr>5. Nilai Minimum dan maximum ,rata rata durasi perjalanan keseluruhan data</vt:lpstr>
      <vt:lpstr>6.Rata Rata Durasi Perjalanan subscriper type Explorer dan Weekender </vt:lpstr>
      <vt:lpstr>7.Entry data DURATION_TIME MORE THAN 4.25 </vt:lpstr>
      <vt:lpstr>1.CEK KESESUAIAN TIPE DATA    </vt:lpstr>
      <vt:lpstr>2.Kolom baru quarter </vt:lpstr>
      <vt:lpstr>3.Data perjalanan member Local131 durasi &gt; 1 Jam</vt:lpstr>
      <vt:lpstr>4.Rata Rata Durasi Perjalanan pelanggan walkup dengan tipe sepeda classic pada bulan maret dari data yang diambil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KISI KISI LIVE CODE 2   </dc:title>
  <dc:creator>ASUS</dc:creator>
  <cp:lastModifiedBy>ASUS</cp:lastModifiedBy>
  <cp:revision>1</cp:revision>
  <dcterms:created xsi:type="dcterms:W3CDTF">2024-09-16T05:07:23Z</dcterms:created>
  <dcterms:modified xsi:type="dcterms:W3CDTF">2024-09-16T05:56:25Z</dcterms:modified>
</cp:coreProperties>
</file>