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4"/>
  </p:notesMasterIdLst>
  <p:sldIdLst>
    <p:sldId id="260" r:id="rId2"/>
    <p:sldId id="291" r:id="rId3"/>
    <p:sldId id="292" r:id="rId4"/>
    <p:sldId id="296" r:id="rId5"/>
    <p:sldId id="295" r:id="rId6"/>
    <p:sldId id="300" r:id="rId7"/>
    <p:sldId id="304" r:id="rId8"/>
    <p:sldId id="305" r:id="rId9"/>
    <p:sldId id="303" r:id="rId10"/>
    <p:sldId id="301" r:id="rId11"/>
    <p:sldId id="299" r:id="rId12"/>
    <p:sldId id="286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54360"/>
              </p:ext>
            </p:extLst>
          </p:nvPr>
        </p:nvGraphicFramePr>
        <p:xfrm>
          <a:off x="3886200" y="3515360"/>
          <a:ext cx="4724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60451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Đặng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endParaRPr lang="en-US" sz="2800" dirty="0"/>
          </a:p>
          <a:p>
            <a:pPr lvl="1"/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những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khăn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chúng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bắt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Chúng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họp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bàn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lập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hoạch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phân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từng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nhóm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Nhưng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dời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nhóm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chậm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tiến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hoàn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Chúng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phân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nhiệm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vụ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hỗ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nhau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hoàn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đúng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tiến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3600" dirty="0"/>
          </a:p>
          <a:p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endParaRPr lang="en-US" sz="2800" dirty="0"/>
          </a:p>
          <a:p>
            <a:pPr lvl="1"/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nỗ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người</a:t>
            </a:r>
            <a:r>
              <a:rPr lang="en-US" sz="2000" dirty="0"/>
              <a:t>, </a:t>
            </a:r>
            <a:r>
              <a:rPr lang="en-US" sz="2000" dirty="0" err="1"/>
              <a:t>bọn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App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khăn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Form,lập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app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app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&lt;&lt;TÊN ĐỀ TÀI&gt;&gt;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9993D25-6246-BC82-4D4B-25F6D7DCF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28" y="1219200"/>
            <a:ext cx="5757862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AEDC12C6-926D-05F5-CB42-2E57C965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153400" cy="522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B35AD7C7-3FCF-47DB-A986-19BC5EBB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066800"/>
            <a:ext cx="5867400" cy="514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triển khai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02" y="216712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8" y="2655212"/>
            <a:ext cx="812404" cy="742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8" y="2655212"/>
            <a:ext cx="812404" cy="74290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06402" y="2493264"/>
            <a:ext cx="1219200" cy="1066800"/>
            <a:chOff x="1600200" y="1654974"/>
            <a:chExt cx="1219200" cy="10668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54974"/>
              <a:ext cx="1219200" cy="1066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76400" y="176703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U.D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68802" y="2493264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U.D</a:t>
              </a:r>
            </a:p>
          </p:txBody>
        </p:sp>
      </p:grpSp>
      <p:cxnSp>
        <p:nvCxnSpPr>
          <p:cNvPr id="25" name="Straight Arrow Connector 24"/>
          <p:cNvCxnSpPr>
            <a:stCxn id="16" idx="3"/>
          </p:cNvCxnSpPr>
          <p:nvPr/>
        </p:nvCxnSpPr>
        <p:spPr>
          <a:xfrm flipV="1">
            <a:off x="1549202" y="3026664"/>
            <a:ext cx="45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</p:cNvCxnSpPr>
          <p:nvPr/>
        </p:nvCxnSpPr>
        <p:spPr>
          <a:xfrm flipH="1">
            <a:off x="3225602" y="3026664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5483042" y="3026664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7188002" y="3026664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5194" y="3398117"/>
            <a:ext cx="1597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34250" y="3486090"/>
            <a:ext cx="14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407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Tahoma</vt:lpstr>
      <vt:lpstr>Times New Roman</vt:lpstr>
      <vt:lpstr>Fpt-DaxlinePro-Bold</vt:lpstr>
      <vt:lpstr>Arial</vt:lpstr>
      <vt:lpstr>Calibri</vt:lpstr>
      <vt:lpstr>Fpt-DaxlinePro-Medium</vt:lpstr>
      <vt:lpstr>template</vt:lpstr>
      <vt:lpstr>Quản lý món ăn</vt:lpstr>
      <vt:lpstr>Nội dung</vt:lpstr>
      <vt:lpstr>Trưởng nhóm</vt:lpstr>
      <vt:lpstr>Thành viên thứ 2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Thành KC</cp:lastModifiedBy>
  <cp:revision>105</cp:revision>
  <dcterms:created xsi:type="dcterms:W3CDTF">2010-10-26T06:48:07Z</dcterms:created>
  <dcterms:modified xsi:type="dcterms:W3CDTF">2022-12-12T07:13:41Z</dcterms:modified>
</cp:coreProperties>
</file>