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1"/>
  </p:normalViewPr>
  <p:slideViewPr>
    <p:cSldViewPr snapToGrid="0" snapToObjects="1">
      <p:cViewPr varScale="1">
        <p:scale>
          <a:sx n="136" d="100"/>
          <a:sy n="136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63F4-7ED4-4947-8E66-3044EA74319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40A4-4E47-624A-8828-12FAC02EC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956262" y="64194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56261" y="563259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B:15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28882" y="386481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56261" y="443985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D:13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7" idx="3"/>
          </p:cNvCxnSpPr>
          <p:nvPr/>
        </p:nvCxnSpPr>
        <p:spPr>
          <a:xfrm flipH="1">
            <a:off x="3581372" y="4049485"/>
            <a:ext cx="647510" cy="16779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3"/>
          </p:cNvCxnSpPr>
          <p:nvPr/>
        </p:nvCxnSpPr>
        <p:spPr>
          <a:xfrm flipH="1">
            <a:off x="3580150" y="4049485"/>
            <a:ext cx="648732" cy="57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  <a:endCxn id="27" idx="0"/>
          </p:cNvCxnSpPr>
          <p:nvPr/>
        </p:nvCxnSpPr>
        <p:spPr>
          <a:xfrm>
            <a:off x="3268206" y="4809186"/>
            <a:ext cx="10038" cy="73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19314" y="40494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E:6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0" idx="3"/>
            <a:endCxn id="29" idx="1"/>
          </p:cNvCxnSpPr>
          <p:nvPr/>
        </p:nvCxnSpPr>
        <p:spPr>
          <a:xfrm>
            <a:off x="2395726" y="4234151"/>
            <a:ext cx="560535" cy="39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2"/>
            <a:endCxn id="27" idx="1"/>
          </p:cNvCxnSpPr>
          <p:nvPr/>
        </p:nvCxnSpPr>
        <p:spPr>
          <a:xfrm>
            <a:off x="2157520" y="4418817"/>
            <a:ext cx="817596" cy="13086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8671" y="36951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F:5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40" idx="1"/>
          </p:cNvCxnSpPr>
          <p:nvPr/>
        </p:nvCxnSpPr>
        <p:spPr>
          <a:xfrm>
            <a:off x="1248671" y="3879802"/>
            <a:ext cx="670643" cy="35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1"/>
          </p:cNvCxnSpPr>
          <p:nvPr/>
        </p:nvCxnSpPr>
        <p:spPr>
          <a:xfrm>
            <a:off x="1013671" y="4064468"/>
            <a:ext cx="1961445" cy="16629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03899" y="295041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G:7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29" idx="0"/>
          </p:cNvCxnSpPr>
          <p:nvPr/>
        </p:nvCxnSpPr>
        <p:spPr>
          <a:xfrm flipH="1">
            <a:off x="3268206" y="3319751"/>
            <a:ext cx="90731" cy="112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13975" y="3135085"/>
            <a:ext cx="614907" cy="914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0522" y="24696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H:4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35" idx="0"/>
          </p:cNvCxnSpPr>
          <p:nvPr/>
        </p:nvCxnSpPr>
        <p:spPr>
          <a:xfrm flipH="1">
            <a:off x="1013671" y="2838984"/>
            <a:ext cx="811088" cy="856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0" idx="0"/>
          </p:cNvCxnSpPr>
          <p:nvPr/>
        </p:nvCxnSpPr>
        <p:spPr>
          <a:xfrm>
            <a:off x="1824759" y="2838984"/>
            <a:ext cx="332761" cy="121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21312" y="157991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I:3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2"/>
          </p:cNvCxnSpPr>
          <p:nvPr/>
        </p:nvCxnSpPr>
        <p:spPr>
          <a:xfrm>
            <a:off x="2732267" y="1949243"/>
            <a:ext cx="626670" cy="100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97733" y="15874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J:3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8" idx="1"/>
          </p:cNvCxnSpPr>
          <p:nvPr/>
        </p:nvCxnSpPr>
        <p:spPr>
          <a:xfrm flipH="1">
            <a:off x="3613975" y="1772068"/>
            <a:ext cx="983758" cy="11783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8" idx="2"/>
          </p:cNvCxnSpPr>
          <p:nvPr/>
        </p:nvCxnSpPr>
        <p:spPr>
          <a:xfrm flipH="1">
            <a:off x="4472699" y="1956734"/>
            <a:ext cx="344004" cy="1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05854" y="105562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K:2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>
            <a:off x="3479270" y="1240294"/>
            <a:ext cx="626584" cy="173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62868" y="1328162"/>
            <a:ext cx="181313" cy="281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41244" y="44288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:1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1"/>
          </p:cNvCxnSpPr>
          <p:nvPr/>
        </p:nvCxnSpPr>
        <p:spPr>
          <a:xfrm flipH="1">
            <a:off x="4388304" y="627552"/>
            <a:ext cx="952940" cy="4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</p:cNvCxnSpPr>
          <p:nvPr/>
        </p:nvCxnSpPr>
        <p:spPr>
          <a:xfrm flipH="1">
            <a:off x="4954747" y="812218"/>
            <a:ext cx="617490" cy="875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1947326" y="107254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M:2</a:t>
            </a:r>
            <a:endParaRPr lang="en-US" dirty="0"/>
          </a:p>
        </p:txBody>
      </p:sp>
      <p:cxnSp>
        <p:nvCxnSpPr>
          <p:cNvPr id="391" name="Straight Arrow Connector 390"/>
          <p:cNvCxnSpPr>
            <a:stCxn id="389" idx="2"/>
          </p:cNvCxnSpPr>
          <p:nvPr/>
        </p:nvCxnSpPr>
        <p:spPr>
          <a:xfrm>
            <a:off x="2228012" y="1441879"/>
            <a:ext cx="338306" cy="23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>
            <a:endCxn id="41" idx="0"/>
          </p:cNvCxnSpPr>
          <p:nvPr/>
        </p:nvCxnSpPr>
        <p:spPr>
          <a:xfrm flipH="1">
            <a:off x="1824759" y="1877450"/>
            <a:ext cx="741560" cy="5922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25" idx="2"/>
            <a:endCxn id="24" idx="0"/>
          </p:cNvCxnSpPr>
          <p:nvPr/>
        </p:nvCxnSpPr>
        <p:spPr>
          <a:xfrm>
            <a:off x="3259389" y="6001925"/>
            <a:ext cx="4009" cy="41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8518862" y="634769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A:16</a:t>
            </a:r>
            <a:endParaRPr lang="en-US" dirty="0"/>
          </a:p>
        </p:txBody>
      </p:sp>
      <p:sp>
        <p:nvSpPr>
          <p:cNvPr id="399" name="TextBox 398"/>
          <p:cNvSpPr txBox="1"/>
          <p:nvPr/>
        </p:nvSpPr>
        <p:spPr>
          <a:xfrm>
            <a:off x="8518861" y="55608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B:13</a:t>
            </a:r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9791482" y="379302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C:2</a:t>
            </a:r>
            <a:endParaRPr lang="en-US" dirty="0"/>
          </a:p>
        </p:txBody>
      </p:sp>
      <p:sp>
        <p:nvSpPr>
          <p:cNvPr id="401" name="TextBox 400"/>
          <p:cNvSpPr txBox="1"/>
          <p:nvPr/>
        </p:nvSpPr>
        <p:spPr>
          <a:xfrm>
            <a:off x="8518861" y="436806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D:12</a:t>
            </a:r>
            <a:endParaRPr lang="en-US" dirty="0"/>
          </a:p>
        </p:txBody>
      </p:sp>
      <p:cxnSp>
        <p:nvCxnSpPr>
          <p:cNvPr id="403" name="Straight Arrow Connector 402"/>
          <p:cNvCxnSpPr>
            <a:endCxn id="425" idx="3"/>
          </p:cNvCxnSpPr>
          <p:nvPr/>
        </p:nvCxnSpPr>
        <p:spPr>
          <a:xfrm flipH="1">
            <a:off x="9142750" y="3977692"/>
            <a:ext cx="648732" cy="57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425" idx="2"/>
            <a:endCxn id="423" idx="0"/>
          </p:cNvCxnSpPr>
          <p:nvPr/>
        </p:nvCxnSpPr>
        <p:spPr>
          <a:xfrm>
            <a:off x="8830806" y="4737393"/>
            <a:ext cx="10038" cy="73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7481914" y="39776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E:3</a:t>
            </a:r>
            <a:endParaRPr lang="en-US" dirty="0"/>
          </a:p>
        </p:txBody>
      </p:sp>
      <p:cxnSp>
        <p:nvCxnSpPr>
          <p:cNvPr id="406" name="Straight Arrow Connector 405"/>
          <p:cNvCxnSpPr>
            <a:endCxn id="425" idx="1"/>
          </p:cNvCxnSpPr>
          <p:nvPr/>
        </p:nvCxnSpPr>
        <p:spPr>
          <a:xfrm>
            <a:off x="7958326" y="4162358"/>
            <a:ext cx="560535" cy="39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6341271" y="362334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F:1</a:t>
            </a:r>
            <a:endParaRPr lang="en-US" dirty="0"/>
          </a:p>
        </p:txBody>
      </p:sp>
      <p:cxnSp>
        <p:nvCxnSpPr>
          <p:cNvPr id="409" name="Straight Arrow Connector 408"/>
          <p:cNvCxnSpPr/>
          <p:nvPr/>
        </p:nvCxnSpPr>
        <p:spPr>
          <a:xfrm>
            <a:off x="6811271" y="3808009"/>
            <a:ext cx="670643" cy="35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/>
          <p:cNvSpPr txBox="1"/>
          <p:nvPr/>
        </p:nvSpPr>
        <p:spPr>
          <a:xfrm>
            <a:off x="8666499" y="287862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G:6</a:t>
            </a:r>
            <a:endParaRPr lang="en-US" dirty="0"/>
          </a:p>
        </p:txBody>
      </p:sp>
      <p:cxnSp>
        <p:nvCxnSpPr>
          <p:cNvPr id="412" name="Straight Arrow Connector 411"/>
          <p:cNvCxnSpPr>
            <a:endCxn id="425" idx="0"/>
          </p:cNvCxnSpPr>
          <p:nvPr/>
        </p:nvCxnSpPr>
        <p:spPr>
          <a:xfrm flipH="1">
            <a:off x="8830806" y="3247958"/>
            <a:ext cx="90731" cy="112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7133122" y="23978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H:1</a:t>
            </a:r>
            <a:endParaRPr lang="en-US" dirty="0"/>
          </a:p>
        </p:txBody>
      </p:sp>
      <p:cxnSp>
        <p:nvCxnSpPr>
          <p:cNvPr id="416" name="Straight Arrow Connector 415"/>
          <p:cNvCxnSpPr/>
          <p:nvPr/>
        </p:nvCxnSpPr>
        <p:spPr>
          <a:xfrm>
            <a:off x="7387359" y="2767191"/>
            <a:ext cx="332761" cy="121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8083912" y="150811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I:3</a:t>
            </a:r>
            <a:endParaRPr lang="en-US" dirty="0"/>
          </a:p>
        </p:txBody>
      </p:sp>
      <p:cxnSp>
        <p:nvCxnSpPr>
          <p:cNvPr id="418" name="Straight Arrow Connector 417"/>
          <p:cNvCxnSpPr/>
          <p:nvPr/>
        </p:nvCxnSpPr>
        <p:spPr>
          <a:xfrm>
            <a:off x="8294867" y="1877450"/>
            <a:ext cx="626670" cy="100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10160333" y="15156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J:1</a:t>
            </a:r>
            <a:endParaRPr lang="en-US" dirty="0"/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0035299" y="1884941"/>
            <a:ext cx="344004" cy="1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9668454" y="98383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:2</a:t>
            </a:r>
            <a:endParaRPr lang="en-US" dirty="0"/>
          </a:p>
        </p:txBody>
      </p:sp>
      <p:cxnSp>
        <p:nvCxnSpPr>
          <p:cNvPr id="423" name="Straight Arrow Connector 422"/>
          <p:cNvCxnSpPr/>
          <p:nvPr/>
        </p:nvCxnSpPr>
        <p:spPr>
          <a:xfrm flipH="1">
            <a:off x="9041870" y="1168501"/>
            <a:ext cx="626584" cy="173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/>
          <p:cNvSpPr txBox="1"/>
          <p:nvPr/>
        </p:nvSpPr>
        <p:spPr>
          <a:xfrm>
            <a:off x="10903844" y="37109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:1</a:t>
            </a:r>
            <a:endParaRPr lang="en-US" dirty="0"/>
          </a:p>
        </p:txBody>
      </p:sp>
      <p:cxnSp>
        <p:nvCxnSpPr>
          <p:cNvPr id="426" name="Straight Arrow Connector 425"/>
          <p:cNvCxnSpPr/>
          <p:nvPr/>
        </p:nvCxnSpPr>
        <p:spPr>
          <a:xfrm flipH="1">
            <a:off x="9950904" y="555759"/>
            <a:ext cx="952940" cy="42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7553739" y="117792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M:2</a:t>
            </a:r>
            <a:endParaRPr lang="en-US" dirty="0"/>
          </a:p>
        </p:txBody>
      </p:sp>
      <p:cxnSp>
        <p:nvCxnSpPr>
          <p:cNvPr id="429" name="Straight Arrow Connector 428"/>
          <p:cNvCxnSpPr/>
          <p:nvPr/>
        </p:nvCxnSpPr>
        <p:spPr>
          <a:xfrm>
            <a:off x="7864990" y="1500627"/>
            <a:ext cx="263928" cy="10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421" idx="2"/>
          </p:cNvCxnSpPr>
          <p:nvPr/>
        </p:nvCxnSpPr>
        <p:spPr>
          <a:xfrm>
            <a:off x="8821989" y="5930132"/>
            <a:ext cx="4009" cy="41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 flipH="1">
            <a:off x="1824760" y="1424960"/>
            <a:ext cx="284232" cy="9728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2151882" y="34137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:1</a:t>
            </a:r>
            <a:endParaRPr lang="en-US" dirty="0"/>
          </a:p>
        </p:txBody>
      </p:sp>
      <p:cxnSp>
        <p:nvCxnSpPr>
          <p:cNvPr id="439" name="Straight Arrow Connector 438"/>
          <p:cNvCxnSpPr>
            <a:stCxn id="437" idx="2"/>
            <a:endCxn id="389" idx="0"/>
          </p:cNvCxnSpPr>
          <p:nvPr/>
        </p:nvCxnSpPr>
        <p:spPr>
          <a:xfrm flipH="1">
            <a:off x="2228012" y="710707"/>
            <a:ext cx="180511" cy="36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stCxn id="437" idx="2"/>
            <a:endCxn id="44" idx="0"/>
          </p:cNvCxnSpPr>
          <p:nvPr/>
        </p:nvCxnSpPr>
        <p:spPr>
          <a:xfrm>
            <a:off x="2408523" y="710707"/>
            <a:ext cx="323744" cy="869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463479" y="47647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:1</a:t>
            </a:r>
            <a:endParaRPr lang="en-US" dirty="0"/>
          </a:p>
        </p:txBody>
      </p:sp>
      <p:cxnSp>
        <p:nvCxnSpPr>
          <p:cNvPr id="444" name="Straight Arrow Connector 443"/>
          <p:cNvCxnSpPr>
            <a:stCxn id="442" idx="2"/>
          </p:cNvCxnSpPr>
          <p:nvPr/>
        </p:nvCxnSpPr>
        <p:spPr>
          <a:xfrm>
            <a:off x="7720120" y="845805"/>
            <a:ext cx="0" cy="39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4348068" y="55608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O:2</a:t>
            </a:r>
            <a:endParaRPr lang="en-US" dirty="0"/>
          </a:p>
        </p:txBody>
      </p:sp>
      <p:cxnSp>
        <p:nvCxnSpPr>
          <p:cNvPr id="505" name="Straight Arrow Connector 504"/>
          <p:cNvCxnSpPr>
            <a:stCxn id="503" idx="1"/>
            <a:endCxn id="25" idx="3"/>
          </p:cNvCxnSpPr>
          <p:nvPr/>
        </p:nvCxnSpPr>
        <p:spPr>
          <a:xfrm flipH="1">
            <a:off x="3562517" y="5745466"/>
            <a:ext cx="785551" cy="717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>
            <a:endCxn id="24" idx="3"/>
          </p:cNvCxnSpPr>
          <p:nvPr/>
        </p:nvCxnSpPr>
        <p:spPr>
          <a:xfrm flipH="1">
            <a:off x="3570533" y="5833449"/>
            <a:ext cx="892337" cy="7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/>
          <p:cNvSpPr txBox="1"/>
          <p:nvPr/>
        </p:nvSpPr>
        <p:spPr>
          <a:xfrm>
            <a:off x="5377296" y="371613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P:1</a:t>
            </a:r>
            <a:endParaRPr lang="en-US" dirty="0"/>
          </a:p>
        </p:txBody>
      </p:sp>
      <p:cxnSp>
        <p:nvCxnSpPr>
          <p:cNvPr id="511" name="Straight Arrow Connector 510"/>
          <p:cNvCxnSpPr/>
          <p:nvPr/>
        </p:nvCxnSpPr>
        <p:spPr>
          <a:xfrm flipH="1">
            <a:off x="4644181" y="4085471"/>
            <a:ext cx="733115" cy="154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stCxn id="509" idx="1"/>
            <a:endCxn id="26" idx="3"/>
          </p:cNvCxnSpPr>
          <p:nvPr/>
        </p:nvCxnSpPr>
        <p:spPr>
          <a:xfrm flipH="1">
            <a:off x="4716516" y="3900805"/>
            <a:ext cx="660780" cy="148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0845915" y="379302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P:1</a:t>
            </a:r>
            <a:endParaRPr lang="en-US" dirty="0"/>
          </a:p>
        </p:txBody>
      </p:sp>
      <p:sp>
        <p:nvSpPr>
          <p:cNvPr id="515" name="TextBox 514"/>
          <p:cNvSpPr txBox="1"/>
          <p:nvPr/>
        </p:nvSpPr>
        <p:spPr>
          <a:xfrm>
            <a:off x="10207301" y="520497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O:2</a:t>
            </a:r>
            <a:endParaRPr lang="en-US" dirty="0"/>
          </a:p>
        </p:txBody>
      </p:sp>
      <p:cxnSp>
        <p:nvCxnSpPr>
          <p:cNvPr id="516" name="Straight Arrow Connector 515"/>
          <p:cNvCxnSpPr>
            <a:stCxn id="514" idx="2"/>
          </p:cNvCxnSpPr>
          <p:nvPr/>
        </p:nvCxnSpPr>
        <p:spPr>
          <a:xfrm flipH="1">
            <a:off x="10427376" y="4162358"/>
            <a:ext cx="659951" cy="11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/>
          <p:nvPr/>
        </p:nvCxnSpPr>
        <p:spPr>
          <a:xfrm flipH="1">
            <a:off x="9107757" y="5542790"/>
            <a:ext cx="1171359" cy="98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3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14689</TotalTime>
  <Words>32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2019-06-04T03:40:34Z</dcterms:created>
  <dcterms:modified xsi:type="dcterms:W3CDTF">2019-06-14T08:30:59Z</dcterms:modified>
</cp:coreProperties>
</file>