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8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6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9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5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8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4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7EB3-698A-4456-8884-B849E40CD48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6A88-B194-43EC-A13D-5651142D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riasteam/StreamNet/blob/dev/document/conflux_algorithm/conflux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StreamNet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原理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40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投票产生的效果是不断更新</a:t>
            </a:r>
            <a:r>
              <a:rPr lang="en-US" altLang="zh-CN" dirty="0" smtClean="0"/>
              <a:t>DAG </a:t>
            </a:r>
            <a:r>
              <a:rPr lang="zh-CN" altLang="en-US" dirty="0" smtClean="0"/>
              <a:t>结构，并在所有的网络节点上同步。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当我们查询投票信息时，需要将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结构转化成一条链，目的是根据交易在链中的顺序来决定有效行，从而抵挡双花攻击。这条链我们称为 </a:t>
            </a:r>
            <a:r>
              <a:rPr lang="en-US" altLang="zh-CN" dirty="0" smtClean="0"/>
              <a:t>total order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DAG</a:t>
            </a:r>
            <a:r>
              <a:rPr lang="zh-CN" altLang="en-US" dirty="0" smtClean="0"/>
              <a:t>结构转化成 </a:t>
            </a:r>
            <a:r>
              <a:rPr lang="en-US" altLang="zh-CN" dirty="0" smtClean="0"/>
              <a:t>total order </a:t>
            </a:r>
            <a:r>
              <a:rPr lang="zh-CN" altLang="en-US" dirty="0" smtClean="0"/>
              <a:t>的算法采用的是 </a:t>
            </a:r>
            <a:r>
              <a:rPr lang="en-US" altLang="zh-CN" dirty="0" smtClean="0"/>
              <a:t>Conflux 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total order </a:t>
            </a:r>
            <a:r>
              <a:rPr lang="zh-CN" altLang="en-US" dirty="0" smtClean="0"/>
              <a:t>按照大小划分为一个个的</a:t>
            </a:r>
            <a:r>
              <a:rPr lang="en-US" altLang="zh-CN" dirty="0" smtClean="0"/>
              <a:t>period</a:t>
            </a:r>
            <a:r>
              <a:rPr lang="zh-CN" altLang="en-US" dirty="0" smtClean="0"/>
              <a:t>，查询排名时，根据</a:t>
            </a:r>
            <a:r>
              <a:rPr lang="en-US" altLang="zh-CN" dirty="0" smtClean="0"/>
              <a:t>period </a:t>
            </a:r>
            <a:r>
              <a:rPr lang="zh-CN" altLang="en-US" dirty="0" smtClean="0"/>
              <a:t>取出所有的投票交易，然后根据 </a:t>
            </a:r>
            <a:r>
              <a:rPr lang="en-US" altLang="zh-CN" dirty="0" err="1" smtClean="0"/>
              <a:t>pagerank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算法计算，最终得到排名结果。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16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 </a:t>
            </a:r>
            <a:r>
              <a:rPr lang="en-US" altLang="zh-CN" dirty="0" smtClean="0"/>
              <a:t>-- Conflux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Conflux </a:t>
            </a:r>
            <a:r>
              <a:rPr lang="zh-CN" altLang="en-US" dirty="0" smtClean="0"/>
              <a:t>算法分为下面几步：选定 </a:t>
            </a:r>
            <a:r>
              <a:rPr lang="en-US" altLang="zh-CN" dirty="0" smtClean="0"/>
              <a:t>pivot chain</a:t>
            </a:r>
            <a:r>
              <a:rPr lang="zh-CN" altLang="en-US" dirty="0" smtClean="0"/>
              <a:t>；根据</a:t>
            </a:r>
            <a:r>
              <a:rPr lang="en-US" altLang="zh-CN" dirty="0" smtClean="0"/>
              <a:t>pivot node </a:t>
            </a:r>
            <a:r>
              <a:rPr lang="zh-CN" altLang="en-US" dirty="0" smtClean="0"/>
              <a:t>选定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内部排序；连接各个</a:t>
            </a:r>
            <a:r>
              <a:rPr lang="en-US" altLang="zh-CN" dirty="0" smtClean="0"/>
              <a:t>Epoch </a:t>
            </a:r>
            <a:r>
              <a:rPr lang="zh-CN" altLang="en-US" dirty="0" smtClean="0"/>
              <a:t>的排序，即为最终的链。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更详细的参考在</a:t>
            </a:r>
            <a:r>
              <a:rPr lang="zh-CN" altLang="en-US" dirty="0" smtClean="0">
                <a:hlinkClick r:id="rId2"/>
              </a:rPr>
              <a:t>这里</a:t>
            </a:r>
            <a:endParaRPr lang="zh-CN" altLang="en-US" dirty="0"/>
          </a:p>
        </p:txBody>
      </p:sp>
      <p:pic>
        <p:nvPicPr>
          <p:cNvPr id="1028" name="Picture 4" descr="conflux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87" y="2530735"/>
            <a:ext cx="8953019" cy="30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1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通过上面对接收交易和查询信息的流程的介绍，将</a:t>
            </a:r>
            <a:r>
              <a:rPr lang="en-US" altLang="zh-CN" dirty="0" err="1" smtClean="0"/>
              <a:t>StreamNet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的实现原理做了简要介绍，其中包含了共识的过程。希望能够让大家对</a:t>
            </a:r>
            <a:r>
              <a:rPr lang="en-US" altLang="zh-CN" dirty="0" err="1" smtClean="0"/>
              <a:t>StreamNet</a:t>
            </a:r>
            <a:r>
              <a:rPr lang="zh-CN" altLang="en-US" dirty="0" smtClean="0"/>
              <a:t>有更好的体会。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StreamNet</a:t>
            </a:r>
            <a:r>
              <a:rPr lang="zh-CN" altLang="en-US" dirty="0" smtClean="0"/>
              <a:t>还有其他一些功能没有涉及到，如</a:t>
            </a:r>
            <a:r>
              <a:rPr lang="en-US" altLang="zh-CN" dirty="0" smtClean="0"/>
              <a:t>Genesis </a:t>
            </a:r>
            <a:r>
              <a:rPr lang="zh-CN" altLang="en-US" dirty="0" smtClean="0"/>
              <a:t>前推、交易的签名和验签、用户访问权限的控制、</a:t>
            </a:r>
            <a:r>
              <a:rPr lang="en-US" altLang="zh-CN" dirty="0" smtClean="0"/>
              <a:t>Gossip</a:t>
            </a:r>
            <a:r>
              <a:rPr lang="zh-CN" altLang="en-US" dirty="0" smtClean="0"/>
              <a:t>网络的实现等等。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0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13800" i="1" dirty="0" smtClean="0"/>
              <a:t> 谢谢！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3472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en-US" altLang="zh-CN" dirty="0" smtClean="0"/>
          </a:p>
          <a:p>
            <a:r>
              <a:rPr lang="zh-CN" altLang="en-US" dirty="0" smtClean="0"/>
              <a:t>投票</a:t>
            </a:r>
            <a:endParaRPr lang="en-US" altLang="zh-CN" dirty="0" smtClean="0"/>
          </a:p>
          <a:p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180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StreamNet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是使用 </a:t>
            </a:r>
            <a:r>
              <a:rPr lang="en-US" altLang="zh-CN" dirty="0" smtClean="0"/>
              <a:t>DAG </a:t>
            </a:r>
            <a:r>
              <a:rPr lang="zh-CN" altLang="en-US" dirty="0" smtClean="0"/>
              <a:t>结构的“区块链”，综合了 </a:t>
            </a:r>
            <a:r>
              <a:rPr lang="en-US" altLang="zh-CN" dirty="0" smtClean="0"/>
              <a:t>IOTA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Conflux </a:t>
            </a:r>
            <a:r>
              <a:rPr lang="zh-CN" altLang="en-US" dirty="0" smtClean="0"/>
              <a:t>的优点，为用户提供了高吞吐的分布式存储</a:t>
            </a:r>
            <a:r>
              <a:rPr lang="zh-CN" altLang="en-US" dirty="0"/>
              <a:t>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为满足“天榜”功能的需求，</a:t>
            </a:r>
            <a:r>
              <a:rPr lang="en-US" altLang="zh-CN" dirty="0" err="1" smtClean="0"/>
              <a:t>StreamNet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支持投票类型的交易，能够接收用户的投票，并提供排名的查询。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下面按照交易的执行流程和查询流程来介绍</a:t>
            </a:r>
            <a:r>
              <a:rPr lang="en-US" altLang="zh-CN" dirty="0" err="1" smtClean="0"/>
              <a:t>StreamNet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的实现原理。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10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当有新的交易进来时，需要经过一系列的过程，最终将交易加入到全局的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数据结构中，并使网络中的所有节点达成共识。</a:t>
            </a:r>
            <a:endParaRPr lang="en-US" altLang="zh-CN" dirty="0" smtClean="0"/>
          </a:p>
          <a:p>
            <a:r>
              <a:rPr lang="zh-CN" altLang="en-US" dirty="0" smtClean="0"/>
              <a:t>将这一系列的过程分为 </a:t>
            </a:r>
            <a:r>
              <a:rPr lang="en-US" altLang="zh-CN" dirty="0" smtClean="0"/>
              <a:t>3 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TipSelection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POW</a:t>
            </a:r>
          </a:p>
          <a:p>
            <a:pPr marL="0" indent="0">
              <a:buNone/>
            </a:pPr>
            <a:r>
              <a:rPr lang="en-US" altLang="zh-CN" dirty="0" smtClean="0"/>
              <a:t>   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Sync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48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TipSelection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将新的交易加入到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结构中的过程称为“</a:t>
            </a:r>
            <a:r>
              <a:rPr lang="en-US" altLang="zh-CN" dirty="0" err="1" smtClean="0"/>
              <a:t>TipSelection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en-US" altLang="zh-CN" dirty="0" smtClean="0"/>
              <a:t>Tip </a:t>
            </a:r>
            <a:r>
              <a:rPr lang="zh-CN" altLang="en-US" dirty="0" smtClean="0"/>
              <a:t>是图领域的概念，图中没有被其他节点指向的就称为</a:t>
            </a:r>
            <a:r>
              <a:rPr lang="en-US" altLang="zh-CN" dirty="0" smtClean="0"/>
              <a:t>Tip</a:t>
            </a:r>
            <a:r>
              <a:rPr lang="zh-CN" altLang="en-US" dirty="0" smtClean="0"/>
              <a:t>，如下图的</a:t>
            </a:r>
            <a:r>
              <a:rPr lang="en-US" altLang="zh-CN" dirty="0" smtClean="0"/>
              <a:t>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Tip</a:t>
            </a:r>
            <a:r>
              <a:rPr lang="zh-CN" altLang="en-US" dirty="0" smtClean="0"/>
              <a:t>选择的个数，在</a:t>
            </a:r>
            <a:r>
              <a:rPr lang="en-US" altLang="zh-CN" dirty="0" err="1" smtClean="0"/>
              <a:t>StreamNet</a:t>
            </a:r>
            <a:r>
              <a:rPr lang="zh-CN" altLang="en-US" dirty="0" smtClean="0"/>
              <a:t>中是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个，一个称为父节点，一个称为参考节点。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69" y="3704244"/>
            <a:ext cx="3161925" cy="2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TipSelection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主节点的选取</a:t>
            </a:r>
            <a:endParaRPr lang="en-US" altLang="zh-CN" dirty="0" smtClean="0"/>
          </a:p>
          <a:p>
            <a:r>
              <a:rPr lang="zh-CN" altLang="en-US" dirty="0" smtClean="0"/>
              <a:t>主节点的选择基于主链（ </a:t>
            </a:r>
            <a:r>
              <a:rPr lang="en-US" altLang="zh-CN" dirty="0" smtClean="0"/>
              <a:t>pivot chain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Pivot chain </a:t>
            </a:r>
            <a:r>
              <a:rPr lang="zh-CN" altLang="en-US" dirty="0" smtClean="0"/>
              <a:t>的选举基于 </a:t>
            </a:r>
            <a:r>
              <a:rPr lang="en-US" altLang="zh-CN" dirty="0" smtClean="0"/>
              <a:t>GHOST </a:t>
            </a:r>
            <a:r>
              <a:rPr lang="zh-CN" altLang="en-US" dirty="0" smtClean="0"/>
              <a:t>机制，即最大子树节点选择机制。在具体的实现中，基于</a:t>
            </a:r>
            <a:r>
              <a:rPr lang="en-US" altLang="zh-CN" dirty="0" smtClean="0"/>
              <a:t>Score </a:t>
            </a:r>
            <a:r>
              <a:rPr lang="zh-CN" altLang="en-US" dirty="0" smtClean="0"/>
              <a:t>进行计算：一个</a:t>
            </a:r>
            <a:r>
              <a:rPr lang="en-US" altLang="zh-CN" dirty="0" smtClean="0"/>
              <a:t>pivot chain </a:t>
            </a:r>
            <a:r>
              <a:rPr lang="zh-CN" altLang="en-US" dirty="0" smtClean="0"/>
              <a:t>上的节点，在它的子节点中选择一个作为 </a:t>
            </a:r>
            <a:r>
              <a:rPr lang="en-US" altLang="zh-CN" dirty="0" smtClean="0"/>
              <a:t>pivot chain </a:t>
            </a:r>
            <a:r>
              <a:rPr lang="zh-CN" altLang="en-US" dirty="0" smtClean="0"/>
              <a:t>的下一个节点时，选择</a:t>
            </a:r>
            <a:r>
              <a:rPr lang="en-US" altLang="zh-CN" dirty="0" smtClean="0"/>
              <a:t>Score </a:t>
            </a:r>
            <a:r>
              <a:rPr lang="zh-CN" altLang="en-US" dirty="0" smtClean="0"/>
              <a:t>最大的那个。从</a:t>
            </a:r>
            <a:r>
              <a:rPr lang="en-US" altLang="zh-CN" dirty="0" smtClean="0"/>
              <a:t>Genesis </a:t>
            </a:r>
            <a:r>
              <a:rPr lang="zh-CN" altLang="en-US" dirty="0" smtClean="0"/>
              <a:t>依次前进就得到一条 </a:t>
            </a:r>
            <a:r>
              <a:rPr lang="en-US" altLang="zh-CN" dirty="0" smtClean="0"/>
              <a:t>pivot chain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Score </a:t>
            </a:r>
            <a:r>
              <a:rPr lang="zh-CN" altLang="en-US" dirty="0" smtClean="0"/>
              <a:t>的计算方法有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种：</a:t>
            </a:r>
            <a:r>
              <a:rPr lang="en-US" altLang="zh-CN" dirty="0" smtClean="0"/>
              <a:t>KATZ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cum_weight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714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TipSelection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参考节点的选取</a:t>
            </a:r>
            <a:endParaRPr lang="en-US" altLang="zh-CN" dirty="0" smtClean="0"/>
          </a:p>
          <a:p>
            <a:r>
              <a:rPr lang="zh-CN" altLang="en-US" dirty="0" smtClean="0"/>
              <a:t>参考节点的选取基于蒙特卡洛随机游走算法。这样做的目的是用随机性来保证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结构的平衡性。</a:t>
            </a:r>
            <a:endParaRPr lang="en-US" altLang="zh-CN" dirty="0" smtClean="0"/>
          </a:p>
          <a:p>
            <a:r>
              <a:rPr lang="zh-CN" altLang="en-US" dirty="0" smtClean="0"/>
              <a:t>在实现中，有一个参数来指定选择 </a:t>
            </a:r>
            <a:r>
              <a:rPr lang="en-US" altLang="zh-CN" dirty="0" smtClean="0"/>
              <a:t>pivot chain </a:t>
            </a:r>
            <a:r>
              <a:rPr lang="zh-CN" altLang="en-US" dirty="0" smtClean="0"/>
              <a:t>上的哪个节点作为起始节点来开始蒙特卡洛随机游走，随机游走的结果就作为参考节点。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59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</a:t>
            </a:r>
            <a:r>
              <a:rPr lang="en-US" altLang="zh-CN" dirty="0"/>
              <a:t> </a:t>
            </a:r>
            <a:r>
              <a:rPr lang="en-US" altLang="zh-CN" dirty="0" smtClean="0"/>
              <a:t>-- POW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经过 </a:t>
            </a:r>
            <a:r>
              <a:rPr lang="en-US" altLang="zh-CN" dirty="0" err="1" smtClean="0"/>
              <a:t>TipSelection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之后，</a:t>
            </a:r>
            <a:r>
              <a:rPr lang="en-US" altLang="zh-CN" dirty="0" err="1" smtClean="0"/>
              <a:t>Transation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内部会进行 </a:t>
            </a:r>
            <a:r>
              <a:rPr lang="en-US" altLang="zh-CN" dirty="0" smtClean="0"/>
              <a:t>POW</a:t>
            </a:r>
            <a:r>
              <a:rPr lang="zh-CN" altLang="en-US" dirty="0" smtClean="0"/>
              <a:t>的工作量计算，来求出能够满足指定难度的 </a:t>
            </a:r>
            <a:r>
              <a:rPr lang="en-US" altLang="zh-CN" dirty="0" smtClean="0"/>
              <a:t>nonce 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r>
              <a:rPr lang="zh-CN" altLang="en-US" dirty="0" smtClean="0"/>
              <a:t>这个 </a:t>
            </a:r>
            <a:r>
              <a:rPr lang="en-US" altLang="zh-CN" dirty="0" smtClean="0"/>
              <a:t>POW </a:t>
            </a:r>
            <a:r>
              <a:rPr lang="zh-CN" altLang="en-US" dirty="0" smtClean="0"/>
              <a:t>跟比特币、以太坊的</a:t>
            </a:r>
            <a:r>
              <a:rPr lang="en-US" altLang="zh-CN" dirty="0" smtClean="0"/>
              <a:t>POW</a:t>
            </a:r>
            <a:r>
              <a:rPr lang="zh-CN" altLang="en-US" dirty="0" smtClean="0"/>
              <a:t>是一致的，就是通过遍历来寻找 </a:t>
            </a:r>
            <a:r>
              <a:rPr lang="en-US" altLang="zh-CN" dirty="0" smtClean="0"/>
              <a:t>nonce </a:t>
            </a:r>
            <a:r>
              <a:rPr lang="zh-CN" altLang="en-US" dirty="0" smtClean="0"/>
              <a:t>值，使得经过 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运算的值满足指定难度，即最后有多少个零。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67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 </a:t>
            </a:r>
            <a:r>
              <a:rPr lang="en-US" altLang="zh-CN" dirty="0" smtClean="0"/>
              <a:t>-- 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在经过 </a:t>
            </a:r>
            <a:r>
              <a:rPr lang="en-US" altLang="zh-CN" dirty="0" smtClean="0"/>
              <a:t>POW </a:t>
            </a:r>
            <a:r>
              <a:rPr lang="zh-CN" altLang="en-US" dirty="0" smtClean="0"/>
              <a:t>之后，本地节点会将此 </a:t>
            </a:r>
            <a:r>
              <a:rPr lang="en-US" altLang="zh-CN" dirty="0" smtClean="0"/>
              <a:t>Transaction </a:t>
            </a:r>
            <a:r>
              <a:rPr lang="zh-CN" altLang="en-US" dirty="0" smtClean="0"/>
              <a:t>发送给其他的节点。</a:t>
            </a:r>
            <a:endParaRPr lang="en-US" altLang="zh-CN" dirty="0" smtClean="0"/>
          </a:p>
          <a:p>
            <a:r>
              <a:rPr lang="zh-CN" altLang="en-US" dirty="0" smtClean="0"/>
              <a:t>其他节点在收到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之后会检验 </a:t>
            </a:r>
            <a:r>
              <a:rPr lang="en-US" altLang="zh-CN" dirty="0" smtClean="0"/>
              <a:t>pow </a:t>
            </a:r>
            <a:r>
              <a:rPr lang="zh-CN" altLang="en-US" dirty="0" smtClean="0"/>
              <a:t>的值是否正确，然后根据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中的父节点和参考节点的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值，将其连接到本地的</a:t>
            </a:r>
            <a:r>
              <a:rPr lang="en-US" altLang="zh-CN" dirty="0" smtClean="0"/>
              <a:t>DAG </a:t>
            </a:r>
            <a:r>
              <a:rPr lang="zh-CN" altLang="en-US" dirty="0" smtClean="0"/>
              <a:t>结构中。</a:t>
            </a:r>
            <a:endParaRPr lang="en-US" altLang="zh-CN" dirty="0" smtClean="0"/>
          </a:p>
          <a:p>
            <a:r>
              <a:rPr lang="zh-CN" altLang="en-US" dirty="0" smtClean="0"/>
              <a:t>如果某个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值在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结构中不存在，会向邻居节点索要。</a:t>
            </a:r>
            <a:endParaRPr lang="en-US" altLang="zh-CN" dirty="0" smtClean="0"/>
          </a:p>
          <a:p>
            <a:r>
              <a:rPr lang="zh-CN" altLang="en-US" dirty="0" smtClean="0"/>
              <a:t>最终的结构是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结构的全局一致性。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755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StreamNet实现原理简介</vt:lpstr>
      <vt:lpstr>目录</vt:lpstr>
      <vt:lpstr>前言</vt:lpstr>
      <vt:lpstr>投票</vt:lpstr>
      <vt:lpstr>投票 -- TipSelection</vt:lpstr>
      <vt:lpstr>投票 -- TipSelection</vt:lpstr>
      <vt:lpstr>投票 -- TipSelection</vt:lpstr>
      <vt:lpstr>投票 -- POW</vt:lpstr>
      <vt:lpstr>投票 -- Sync</vt:lpstr>
      <vt:lpstr>查询</vt:lpstr>
      <vt:lpstr>查询 -- Conflux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StreamNet实现原理介绍</dc:title>
  <dc:creator>li60602413@gmail.com</dc:creator>
  <cp:lastModifiedBy>li60602413@gmail.com</cp:lastModifiedBy>
  <cp:revision>44</cp:revision>
  <dcterms:created xsi:type="dcterms:W3CDTF">2019-08-21T12:01:02Z</dcterms:created>
  <dcterms:modified xsi:type="dcterms:W3CDTF">2019-08-25T12:17:57Z</dcterms:modified>
</cp:coreProperties>
</file>