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DCF4-B042-4330-8A15-88D8006C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7122D-2AF3-4C60-A168-CA289A53B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BC9FA-0AEB-4FBD-AD0E-A69B6A8D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69656-DF5F-420A-BD1F-44141F8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9EB18-5920-4987-99C9-BAC9805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1617-D14B-4920-AC04-6574227D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153F7-8CCE-46C1-9486-BD212FA5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F546C-6A5D-4907-8164-EA851D5F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E29CD-3EA5-4521-A0F5-3A0016C0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B4EFE-383A-4515-9D6E-05BB0BEF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4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8FE7C-77C9-4875-8886-CE96F5A46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80CA3-6846-47CF-9EBF-95729D5AD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9E7A1-B566-46A1-A5EB-184850A7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E7F9B-8D34-4FA4-A5E3-2045A9E6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D40C9-BCF4-4652-B568-AD2984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3D80-4359-472D-BBC3-FD432472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DFDB6-67A1-4EF5-876F-39A895BD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45014-EAE5-4A1C-B19E-18958AD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F50E9-6DB2-409F-990B-1535507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7BABC-90C6-44DD-821C-3A45781F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849F6-D030-48A5-A5D9-3E59A13B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9D740-2037-487A-BD7C-4AEC9EBD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75BAD-027F-4ABD-93C2-08278BA8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E0EB-1E14-40A7-BC31-8DFDCE8F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D6FC5-9556-412E-9DAA-8C7CB6D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0B1B0-12E6-4164-8E7F-5C354EB5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3961-A2E0-48F9-9FCF-D8023F9F3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17E97-16E6-4D4F-9706-0C049124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B2A9E-5AF0-4B1A-BA1F-86A79A52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68B80-093E-4422-B8FA-8A376710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9681C-7152-43C5-BC28-3B4708CD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2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37128-710E-4A05-82A9-8F224A91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F35F7-4C6D-439D-8BDD-54D513C5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231F7-0812-480B-B337-69A210CA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34073-E6B6-47D8-A0E5-71526DF9B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30E0B-C4CF-4E0D-A231-0F721554C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02A05-0B42-499A-8280-99E04C1F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C5176-CCDC-47D6-9D64-469B0338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56510C-F8E7-4DCE-9848-A5F42A5B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92F55-4DEF-4031-AB8C-B4A1E3DE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8F4D1-A215-4CAD-8444-814C502C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9F61F-C444-4039-8363-D27F379B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50E147-FB3D-47F8-971E-6C0FEF39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2288C-87EC-4C34-81EF-9E4521E1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0130E-06B2-43A0-9CF6-18719857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89A7-4F51-4688-8265-9870CD9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A22BB-95DF-4A87-8B20-B59C4B6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CC5BF-D27A-4E78-A02F-DD5324DA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C8FEF-FA11-4B53-8AFB-A0D0A3F9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2713E-2B62-49FB-9BC3-F94264FA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08B3A-EE12-4878-A3F4-D7442E2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B3E74-9220-4A98-9C22-70E844FE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320A-4546-432A-9D1E-76D16E01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0B6A0A-CEA6-4554-BA31-4183F67D0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974EB-8A9C-44E7-B4C0-D23A403E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07BFD-2AFD-4280-9652-609EF95F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D108F-3F07-474B-8D7E-4DC6F977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B4EB4-27C9-4BC2-A6DD-290C3138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F208D1-9A60-4A5B-8668-46551F4D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F11E0-BDC3-4AD7-8C35-2405F6BF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E1098-B39F-4B16-B793-592F544F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D1E-C5DE-4D5A-8BAA-29F35C12B2E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4097-7446-4C8F-8EE5-D870FD44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1956F-B777-469A-9309-8A77C2D4E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AA5C0-C37E-4382-88EC-B66F52DB1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82FDB-F2F7-4E13-912F-70A03C82C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</a:t>
            </a:r>
          </a:p>
          <a:p>
            <a:r>
              <a:rPr lang="en-US" altLang="zh-CN" dirty="0"/>
              <a:t>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6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55336-7ABA-45F0-895C-F8C53059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Yaml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E54D7-A7DB-4DBD-8B38-1EFA3B91D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extensions/v1beta1</a:t>
            </a:r>
          </a:p>
          <a:p>
            <a:r>
              <a:rPr lang="en-US" altLang="zh-CN" dirty="0"/>
              <a:t>kind: Deployment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</a:t>
            </a:r>
            <a:r>
              <a:rPr lang="en-US" altLang="zh-CN" dirty="0" err="1"/>
              <a:t>nginx</a:t>
            </a:r>
            <a:r>
              <a:rPr lang="en-US" altLang="zh-CN" dirty="0"/>
              <a:t>-deployment</a:t>
            </a:r>
          </a:p>
          <a:p>
            <a:r>
              <a:rPr lang="en-US" altLang="zh-CN" dirty="0"/>
              <a:t>  namespace: default</a:t>
            </a:r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replicas: 3</a:t>
            </a:r>
          </a:p>
          <a:p>
            <a:r>
              <a:rPr lang="en-US" altLang="zh-CN" dirty="0"/>
              <a:t>  selector: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matchLabels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app: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  template:</a:t>
            </a:r>
          </a:p>
          <a:p>
            <a:r>
              <a:rPr lang="en-US" altLang="zh-CN" dirty="0"/>
              <a:t>    metadata:</a:t>
            </a:r>
          </a:p>
          <a:p>
            <a:r>
              <a:rPr lang="en-US" altLang="zh-CN" dirty="0"/>
              <a:t>      labels:</a:t>
            </a:r>
          </a:p>
          <a:p>
            <a:r>
              <a:rPr lang="en-US" altLang="zh-CN" dirty="0"/>
              <a:t>        app: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    spec:</a:t>
            </a:r>
          </a:p>
          <a:p>
            <a:r>
              <a:rPr lang="en-US" altLang="zh-CN" dirty="0"/>
              <a:t>      containers:</a:t>
            </a:r>
          </a:p>
          <a:p>
            <a:r>
              <a:rPr lang="en-US" altLang="zh-CN" dirty="0"/>
              <a:t>      - name: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        image: nginx:1.10</a:t>
            </a:r>
          </a:p>
          <a:p>
            <a:r>
              <a:rPr lang="en-US" altLang="zh-CN" dirty="0"/>
              <a:t>        ports:</a:t>
            </a:r>
          </a:p>
          <a:p>
            <a:r>
              <a:rPr lang="en-US" altLang="zh-CN" dirty="0"/>
              <a:t>        - </a:t>
            </a:r>
            <a:r>
              <a:rPr lang="en-US" altLang="zh-CN" dirty="0" err="1"/>
              <a:t>containerPort</a:t>
            </a:r>
            <a:r>
              <a:rPr lang="en-US" altLang="zh-CN" dirty="0"/>
              <a:t>: 80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E464F-4DA0-4285-9EF9-8DC269C0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9628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v1</a:t>
            </a:r>
          </a:p>
          <a:p>
            <a:r>
              <a:rPr lang="en-US" altLang="zh-CN" dirty="0"/>
              <a:t>kind: Service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</a:t>
            </a:r>
            <a:r>
              <a:rPr lang="en-US" altLang="zh-CN" dirty="0" err="1"/>
              <a:t>nginx</a:t>
            </a:r>
            <a:r>
              <a:rPr lang="en-US" altLang="zh-CN" dirty="0"/>
              <a:t>-service</a:t>
            </a:r>
          </a:p>
          <a:p>
            <a:r>
              <a:rPr lang="en-US" altLang="zh-CN" dirty="0"/>
              <a:t>  labels:</a:t>
            </a:r>
          </a:p>
          <a:p>
            <a:r>
              <a:rPr lang="en-US" altLang="zh-CN" dirty="0"/>
              <a:t>    app: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ports:</a:t>
            </a:r>
          </a:p>
          <a:p>
            <a:r>
              <a:rPr lang="en-US" altLang="zh-CN" dirty="0"/>
              <a:t>  - port: 88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targetPort</a:t>
            </a:r>
            <a:r>
              <a:rPr lang="en-US" altLang="zh-CN" dirty="0"/>
              <a:t>: 80</a:t>
            </a:r>
          </a:p>
          <a:p>
            <a:r>
              <a:rPr lang="en-US" altLang="zh-CN" dirty="0"/>
              <a:t>  selector:</a:t>
            </a:r>
          </a:p>
          <a:p>
            <a:r>
              <a:rPr lang="en-US" altLang="zh-CN" dirty="0"/>
              <a:t>    app: </a:t>
            </a:r>
            <a:r>
              <a:rPr lang="en-US" altLang="zh-CN" dirty="0" err="1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94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55336-7ABA-45F0-895C-F8C53059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CI/CD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E464F-4DA0-4285-9EF9-8DC269C0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5280" y="1825625"/>
            <a:ext cx="5283200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开发人员提交代码到</a:t>
            </a:r>
            <a:r>
              <a:rPr lang="en-US" altLang="zh-CN" sz="1800" dirty="0" err="1"/>
              <a:t>gitlab</a:t>
            </a:r>
            <a:r>
              <a:rPr lang="zh-CN" altLang="en-US" sz="1800" dirty="0"/>
              <a:t>代码仓库</a:t>
            </a:r>
            <a:endParaRPr lang="en-US" altLang="zh-CN" sz="1800" dirty="0"/>
          </a:p>
          <a:p>
            <a:r>
              <a:rPr lang="zh-CN" altLang="en-US" sz="1800" dirty="0"/>
              <a:t>通过</a:t>
            </a:r>
            <a:r>
              <a:rPr lang="en-US" altLang="zh-CN" sz="1800" dirty="0" err="1"/>
              <a:t>gitlab</a:t>
            </a:r>
            <a:r>
              <a:rPr lang="zh-CN" altLang="en-US" sz="1800" dirty="0"/>
              <a:t>配置的</a:t>
            </a:r>
            <a:r>
              <a:rPr lang="en-US" altLang="zh-CN" sz="1800" dirty="0"/>
              <a:t>Jenkins webhook</a:t>
            </a:r>
            <a:r>
              <a:rPr lang="zh-CN" altLang="en-US" sz="1800" dirty="0"/>
              <a:t>触发</a:t>
            </a:r>
            <a:r>
              <a:rPr lang="en-US" altLang="zh-CN" sz="1800" dirty="0"/>
              <a:t>pipeline</a:t>
            </a:r>
            <a:r>
              <a:rPr lang="zh-CN" altLang="en-US" sz="1800" dirty="0"/>
              <a:t>自动构建</a:t>
            </a:r>
            <a:endParaRPr lang="en-US" altLang="zh-CN" sz="1800" dirty="0"/>
          </a:p>
          <a:p>
            <a:r>
              <a:rPr lang="en-US" altLang="zh-CN" sz="1800" dirty="0"/>
              <a:t>Jenkins</a:t>
            </a:r>
            <a:r>
              <a:rPr lang="zh-CN" altLang="en-US" sz="1800" dirty="0"/>
              <a:t>触发构建任务，根据</a:t>
            </a:r>
            <a:r>
              <a:rPr lang="en-US" altLang="zh-CN" sz="1800" dirty="0"/>
              <a:t>pipeline</a:t>
            </a:r>
            <a:r>
              <a:rPr lang="zh-CN" altLang="en-US" sz="1800" dirty="0"/>
              <a:t>脚本定义分步骤构建</a:t>
            </a:r>
            <a:endParaRPr lang="en-US" altLang="zh-CN" sz="1800" dirty="0"/>
          </a:p>
          <a:p>
            <a:r>
              <a:rPr lang="zh-CN" altLang="en-US" sz="1800" dirty="0"/>
              <a:t>先进行代码静态分析，单元测试</a:t>
            </a:r>
            <a:endParaRPr lang="en-US" altLang="zh-CN" sz="1800" dirty="0"/>
          </a:p>
          <a:p>
            <a:r>
              <a:rPr lang="zh-CN" altLang="en-US" sz="1800" dirty="0"/>
              <a:t>然后进行</a:t>
            </a:r>
            <a:r>
              <a:rPr lang="en-US" altLang="zh-CN" sz="1800" dirty="0"/>
              <a:t>maven</a:t>
            </a:r>
            <a:r>
              <a:rPr lang="zh-CN" altLang="en-US" sz="1800" dirty="0"/>
              <a:t>构建</a:t>
            </a:r>
            <a:r>
              <a:rPr lang="en-US" altLang="zh-CN" sz="1800" dirty="0"/>
              <a:t>(java</a:t>
            </a:r>
            <a:r>
              <a:rPr lang="zh-CN" altLang="en-US" sz="1800" dirty="0"/>
              <a:t>项目）</a:t>
            </a:r>
            <a:endParaRPr lang="en-US" altLang="zh-CN" sz="1800" dirty="0"/>
          </a:p>
          <a:p>
            <a:r>
              <a:rPr lang="zh-CN" altLang="en-US" sz="1800" dirty="0"/>
              <a:t>根据构建结果构建</a:t>
            </a:r>
            <a:r>
              <a:rPr lang="en-US" altLang="zh-CN" sz="1800" dirty="0"/>
              <a:t>docker</a:t>
            </a:r>
            <a:r>
              <a:rPr lang="zh-CN" altLang="en-US" sz="1800" dirty="0"/>
              <a:t>镜像</a:t>
            </a:r>
            <a:endParaRPr lang="en-US" altLang="zh-CN" sz="1800" dirty="0"/>
          </a:p>
          <a:p>
            <a:r>
              <a:rPr lang="zh-CN" altLang="en-US" sz="1800" dirty="0"/>
              <a:t>推送</a:t>
            </a:r>
            <a:r>
              <a:rPr lang="en-US" altLang="zh-CN" sz="1800" dirty="0"/>
              <a:t>docker</a:t>
            </a:r>
            <a:r>
              <a:rPr lang="zh-CN" altLang="en-US" sz="1800" dirty="0"/>
              <a:t>镜像到</a:t>
            </a:r>
            <a:r>
              <a:rPr lang="en-US" altLang="zh-CN" sz="1800" dirty="0"/>
              <a:t>harbor</a:t>
            </a:r>
            <a:r>
              <a:rPr lang="zh-CN" altLang="en-US" sz="1800" dirty="0"/>
              <a:t>仓库</a:t>
            </a:r>
            <a:endParaRPr lang="en-US" altLang="zh-CN" sz="1800" dirty="0"/>
          </a:p>
          <a:p>
            <a:r>
              <a:rPr lang="zh-CN" altLang="en-US" sz="1800" dirty="0"/>
              <a:t>触发更新服务阶段，使用</a:t>
            </a:r>
            <a:r>
              <a:rPr lang="en-US" altLang="zh-CN" sz="1800" dirty="0"/>
              <a:t>helm </a:t>
            </a:r>
            <a:r>
              <a:rPr lang="zh-CN" altLang="en-US" sz="1800" dirty="0"/>
              <a:t>安装</a:t>
            </a:r>
            <a:r>
              <a:rPr lang="en-US" altLang="zh-CN" sz="1800" dirty="0"/>
              <a:t>/</a:t>
            </a:r>
            <a:r>
              <a:rPr lang="zh-CN" altLang="en-US" sz="1800" dirty="0"/>
              <a:t>更新</a:t>
            </a:r>
            <a:r>
              <a:rPr lang="en-US" altLang="zh-CN" sz="1800" dirty="0"/>
              <a:t>release</a:t>
            </a:r>
          </a:p>
          <a:p>
            <a:r>
              <a:rPr lang="zh-CN" altLang="en-US" sz="1800" dirty="0"/>
              <a:t>查看服务是否更新成功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BC06BA-7154-47E4-AA90-E8E71CA48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24001"/>
            <a:ext cx="6040120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AAB3-109E-45AC-B221-B5DF0605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893CF-7833-4BE7-A570-F069E551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</a:t>
            </a:r>
            <a:r>
              <a:rPr lang="zh-CN" altLang="zh-CN" dirty="0"/>
              <a:t> 简介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</a:t>
            </a:r>
            <a:r>
              <a:rPr lang="zh-CN" altLang="zh-CN" dirty="0"/>
              <a:t> 环境安装</a:t>
            </a:r>
            <a:endParaRPr lang="en-US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 </a:t>
            </a:r>
            <a:r>
              <a:rPr lang="zh-CN" altLang="en-US" dirty="0"/>
              <a:t>架构及组件功能</a:t>
            </a:r>
            <a:endParaRPr lang="zh-CN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 </a:t>
            </a:r>
            <a:r>
              <a:rPr lang="zh-CN" altLang="en-US" dirty="0"/>
              <a:t>功能介绍</a:t>
            </a:r>
            <a:endParaRPr lang="zh-CN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</a:t>
            </a:r>
            <a:r>
              <a:rPr lang="zh-CN" altLang="en-US" dirty="0"/>
              <a:t>一个简单的实例</a:t>
            </a:r>
            <a:endParaRPr lang="en-US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zh-CN" altLang="en-US" dirty="0"/>
              <a:t>展望</a:t>
            </a:r>
            <a:r>
              <a:rPr lang="en-US" altLang="zh-CN" dirty="0"/>
              <a:t>CI/CD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36E268-C48C-48E9-9B4A-5F167D229877}"/>
              </a:ext>
            </a:extLst>
          </p:cNvPr>
          <p:cNvSpPr txBox="1"/>
          <p:nvPr/>
        </p:nvSpPr>
        <p:spPr>
          <a:xfrm>
            <a:off x="1330960" y="1198880"/>
            <a:ext cx="99872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K8s</a:t>
            </a:r>
            <a:r>
              <a:rPr lang="zh-CN" altLang="en-US" sz="2800" dirty="0"/>
              <a:t>简介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Kubernetes(k8s)</a:t>
            </a:r>
            <a:r>
              <a:rPr lang="zh-CN" altLang="zh-CN" dirty="0"/>
              <a:t>是</a:t>
            </a:r>
            <a:r>
              <a:rPr lang="en-US" altLang="zh-CN" dirty="0"/>
              <a:t>Google</a:t>
            </a:r>
            <a:r>
              <a:rPr lang="zh-CN" altLang="zh-CN" dirty="0"/>
              <a:t>开源的容器集群管理系统（谷歌内部</a:t>
            </a:r>
            <a:r>
              <a:rPr lang="en-US" altLang="zh-CN" dirty="0"/>
              <a:t>:Borg</a:t>
            </a:r>
            <a:r>
              <a:rPr lang="zh-CN" altLang="zh-CN" dirty="0"/>
              <a:t>）。在</a:t>
            </a:r>
            <a:r>
              <a:rPr lang="en-US" altLang="zh-CN" dirty="0"/>
              <a:t>Docker</a:t>
            </a:r>
            <a:r>
              <a:rPr lang="zh-CN" altLang="zh-CN" dirty="0"/>
              <a:t>技术的基础上，为容器化的应用提供部署运行、资源调度、服务发现和动态伸缩等一系列完整功能，提高了大规模容器集群管理的便捷性。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K8s </a:t>
            </a:r>
            <a:r>
              <a:rPr lang="zh-CN" altLang="zh-CN" dirty="0"/>
              <a:t>，</a:t>
            </a:r>
            <a:r>
              <a:rPr lang="en-US" altLang="zh-CN" dirty="0"/>
              <a:t>8 </a:t>
            </a:r>
            <a:r>
              <a:rPr lang="zh-CN" altLang="zh-CN" dirty="0"/>
              <a:t>代表</a:t>
            </a:r>
            <a:r>
              <a:rPr lang="en-US" altLang="zh-CN" dirty="0"/>
              <a:t>k</a:t>
            </a:r>
            <a:r>
              <a:rPr lang="zh-CN" altLang="zh-CN" dirty="0"/>
              <a:t>和</a:t>
            </a:r>
            <a:r>
              <a:rPr lang="en-US" altLang="zh-CN" dirty="0"/>
              <a:t>s</a:t>
            </a:r>
            <a:r>
              <a:rPr lang="zh-CN" altLang="zh-CN" dirty="0"/>
              <a:t>中间的</a:t>
            </a:r>
            <a:r>
              <a:rPr lang="en-US" altLang="zh-CN" dirty="0"/>
              <a:t>8</a:t>
            </a:r>
            <a:r>
              <a:rPr lang="zh-CN" altLang="zh-CN" dirty="0"/>
              <a:t>个字母）</a:t>
            </a:r>
            <a:r>
              <a:rPr lang="en-US" altLang="zh-CN" dirty="0">
                <a:solidFill>
                  <a:srgbClr val="FF0000"/>
                </a:solidFill>
              </a:rPr>
              <a:t>Kubernetes</a:t>
            </a:r>
          </a:p>
          <a:p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Master</a:t>
            </a:r>
            <a:r>
              <a:rPr lang="zh-CN" altLang="zh-CN" dirty="0"/>
              <a:t>的核心组件是</a:t>
            </a:r>
            <a:r>
              <a:rPr lang="en-US" altLang="zh-CN" dirty="0"/>
              <a:t>API server</a:t>
            </a:r>
            <a:r>
              <a:rPr lang="zh-CN" altLang="zh-CN" dirty="0"/>
              <a:t>，对外提供</a:t>
            </a:r>
            <a:r>
              <a:rPr lang="en-US" altLang="zh-CN" dirty="0"/>
              <a:t>REST API</a:t>
            </a:r>
            <a:r>
              <a:rPr lang="zh-CN" altLang="zh-CN" dirty="0"/>
              <a:t>服务接口。</a:t>
            </a:r>
            <a:r>
              <a:rPr lang="en-US" altLang="zh-CN" dirty="0" err="1"/>
              <a:t>kubernetes</a:t>
            </a:r>
            <a:r>
              <a:rPr lang="zh-CN" altLang="zh-CN" dirty="0"/>
              <a:t>所有的信息都存储在</a:t>
            </a:r>
            <a:r>
              <a:rPr lang="en-US" altLang="zh-CN" dirty="0"/>
              <a:t>ETCD. Scheduler</a:t>
            </a:r>
            <a:r>
              <a:rPr lang="zh-CN" altLang="zh-CN" dirty="0"/>
              <a:t>是</a:t>
            </a:r>
            <a:r>
              <a:rPr lang="en-US" altLang="zh-CN" dirty="0" err="1"/>
              <a:t>kubernetes</a:t>
            </a:r>
            <a:r>
              <a:rPr lang="zh-CN" altLang="zh-CN" dirty="0"/>
              <a:t>的调度器，用于调度集群的主机资源。</a:t>
            </a:r>
            <a:r>
              <a:rPr lang="en-US" altLang="zh-CN" dirty="0"/>
              <a:t>Controller</a:t>
            </a:r>
            <a:r>
              <a:rPr lang="zh-CN" altLang="zh-CN" dirty="0"/>
              <a:t>用于管理节点注册以及容器的副本个数等控制功能。</a:t>
            </a:r>
          </a:p>
          <a:p>
            <a:r>
              <a:rPr lang="zh-CN" altLang="zh-CN" dirty="0"/>
              <a:t>在</a:t>
            </a:r>
            <a:r>
              <a:rPr lang="en-US" altLang="zh-CN" b="1" dirty="0"/>
              <a:t>Node</a:t>
            </a:r>
            <a:r>
              <a:rPr lang="zh-CN" altLang="zh-CN" dirty="0"/>
              <a:t>上的核心组件是</a:t>
            </a:r>
            <a:r>
              <a:rPr lang="en-US" altLang="zh-CN" dirty="0" err="1"/>
              <a:t>kubelet</a:t>
            </a:r>
            <a:r>
              <a:rPr lang="zh-CN" altLang="zh-CN" dirty="0"/>
              <a:t>，它是任务的执行者，它会跟</a:t>
            </a:r>
            <a:r>
              <a:rPr lang="en-US" altLang="zh-CN" dirty="0" err="1"/>
              <a:t>apiserver</a:t>
            </a:r>
            <a:r>
              <a:rPr lang="zh-CN" altLang="zh-CN" dirty="0"/>
              <a:t>进行交互，获取资源调度信息。</a:t>
            </a:r>
            <a:r>
              <a:rPr lang="en-US" altLang="zh-CN" dirty="0"/>
              <a:t> </a:t>
            </a:r>
            <a:r>
              <a:rPr lang="en-US" altLang="zh-CN" dirty="0" err="1"/>
              <a:t>kubelet</a:t>
            </a:r>
            <a:r>
              <a:rPr lang="zh-CN" altLang="zh-CN" dirty="0"/>
              <a:t>会根据资源和任务的信息和调度状态与</a:t>
            </a:r>
            <a:r>
              <a:rPr lang="en-US" altLang="zh-CN" dirty="0"/>
              <a:t>Docker</a:t>
            </a:r>
            <a:r>
              <a:rPr lang="zh-CN" altLang="zh-CN" dirty="0"/>
              <a:t>去交互，调用</a:t>
            </a:r>
            <a:r>
              <a:rPr lang="en-US" altLang="zh-CN" dirty="0"/>
              <a:t>Docker</a:t>
            </a:r>
            <a:r>
              <a:rPr lang="zh-CN" altLang="zh-CN" dirty="0"/>
              <a:t>的</a:t>
            </a:r>
            <a:r>
              <a:rPr lang="en-US" altLang="zh-CN" dirty="0"/>
              <a:t>API, </a:t>
            </a:r>
            <a:r>
              <a:rPr lang="zh-CN" altLang="zh-CN" dirty="0"/>
              <a:t>创建，删除与管理容器，而</a:t>
            </a: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zh-CN" dirty="0"/>
              <a:t>可以根据从</a:t>
            </a:r>
            <a:r>
              <a:rPr lang="en-US" altLang="zh-CN" dirty="0"/>
              <a:t>API</a:t>
            </a:r>
            <a:r>
              <a:rPr lang="zh-CN" altLang="zh-CN" dirty="0"/>
              <a:t>里获取的信息以及整体的</a:t>
            </a:r>
            <a:r>
              <a:rPr lang="en-US" altLang="zh-CN" dirty="0"/>
              <a:t>Pod</a:t>
            </a:r>
            <a:r>
              <a:rPr lang="zh-CN" altLang="zh-CN" dirty="0"/>
              <a:t>架构状态组成虚拟</a:t>
            </a:r>
            <a:r>
              <a:rPr lang="en-US" altLang="zh-CN" dirty="0"/>
              <a:t>NAT</a:t>
            </a:r>
            <a:r>
              <a:rPr lang="zh-CN" altLang="zh-CN" dirty="0"/>
              <a:t>网络。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36E268-C48C-48E9-9B4A-5F167D229877}"/>
              </a:ext>
            </a:extLst>
          </p:cNvPr>
          <p:cNvSpPr txBox="1"/>
          <p:nvPr/>
        </p:nvSpPr>
        <p:spPr>
          <a:xfrm>
            <a:off x="1330960" y="1198880"/>
            <a:ext cx="9987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K8s</a:t>
            </a:r>
            <a:r>
              <a:rPr lang="zh-CN" altLang="en-US" sz="2800" dirty="0"/>
              <a:t>环境安装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二进制方法安装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   生产环境部署，好处是可以安装任意版本的</a:t>
            </a:r>
            <a:r>
              <a:rPr lang="en-US" altLang="zh-CN" dirty="0" err="1"/>
              <a:t>kubernetes</a:t>
            </a:r>
            <a:r>
              <a:rPr lang="zh-CN" altLang="en-US" dirty="0"/>
              <a:t>，坏处是配置比较复杂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2.Kubeadm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zh-CN" altLang="en-US" dirty="0"/>
              <a:t>缺点是不可直接用于生产环境</a:t>
            </a:r>
            <a:r>
              <a:rPr lang="en-US" altLang="zh-CN" dirty="0"/>
              <a:t>.</a:t>
            </a:r>
            <a:r>
              <a:rPr lang="zh-CN" altLang="en-US" dirty="0"/>
              <a:t>上线易报错</a:t>
            </a:r>
            <a:r>
              <a:rPr lang="en-US" altLang="zh-CN" dirty="0"/>
              <a:t>,</a:t>
            </a:r>
            <a:r>
              <a:rPr lang="zh-CN" altLang="en-US" dirty="0"/>
              <a:t>不过</a:t>
            </a:r>
            <a:r>
              <a:rPr lang="en-US" altLang="zh-CN" dirty="0"/>
              <a:t>1.13</a:t>
            </a:r>
            <a:r>
              <a:rPr lang="zh-CN" altLang="en-US" dirty="0"/>
              <a:t>版本之后已经可以</a:t>
            </a:r>
            <a:r>
              <a:rPr lang="en-US" altLang="zh-CN" dirty="0"/>
              <a:t>GA</a:t>
            </a:r>
            <a:r>
              <a:rPr lang="zh-CN" altLang="en-US" dirty="0"/>
              <a:t>，生产环境部署</a:t>
            </a:r>
            <a:endParaRPr lang="en-US" altLang="zh-CN" dirty="0"/>
          </a:p>
          <a:p>
            <a:r>
              <a:rPr lang="en-US" altLang="zh-CN" dirty="0"/>
              <a:t>https://github.com/triasteam/StreamNet/blob/dev/document/iota_deploy/k8s-deploy-info.md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3.Rancher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   全栈化容器部署与管理平台，界面做的好，但是线上部署的话，排查问题比较麻烦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Kubeadm</a:t>
            </a:r>
            <a:r>
              <a:rPr lang="zh-CN" altLang="en-US" dirty="0">
                <a:solidFill>
                  <a:srgbClr val="FF0000"/>
                </a:solidFill>
              </a:rPr>
              <a:t>安装的注意点：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1.</a:t>
            </a:r>
            <a:r>
              <a:rPr lang="zh-CN" altLang="en-US" dirty="0"/>
              <a:t>要关掉</a:t>
            </a:r>
            <a:r>
              <a:rPr lang="en-US" altLang="zh-CN" dirty="0"/>
              <a:t>swap</a:t>
            </a:r>
          </a:p>
          <a:p>
            <a:r>
              <a:rPr lang="en-US" altLang="zh-CN" dirty="0"/>
              <a:t>  2.</a:t>
            </a:r>
            <a:r>
              <a:rPr lang="zh-CN" altLang="en-US" dirty="0"/>
              <a:t>最好能翻墙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0654-F3FA-410C-A2E6-70D4523C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 </a:t>
            </a:r>
            <a:r>
              <a:rPr lang="zh-CN" altLang="en-US" dirty="0"/>
              <a:t>架构及组件功能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08D8A7D-7C0A-4E4D-9D4F-F0E7255341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876425"/>
            <a:ext cx="7508240" cy="4493895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3DB50-0A5D-4BE3-BD49-22787547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9680" y="914400"/>
            <a:ext cx="4500880" cy="5862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Master</a:t>
            </a:r>
            <a:r>
              <a:rPr lang="zh-CN" altLang="en-US" sz="1800" dirty="0"/>
              <a:t>组件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Kube-apiserver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K8s 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,</a:t>
            </a:r>
            <a:r>
              <a:rPr lang="zh-CN" altLang="en-US" sz="1600" dirty="0"/>
              <a:t>集群的同一接口，各组件的协调者，以</a:t>
            </a:r>
            <a:r>
              <a:rPr lang="en-US" altLang="zh-CN" sz="1600" dirty="0"/>
              <a:t>http </a:t>
            </a:r>
            <a:r>
              <a:rPr lang="en-US" altLang="zh-CN" sz="1600" dirty="0" err="1"/>
              <a:t>api</a:t>
            </a:r>
            <a:r>
              <a:rPr lang="zh-CN" altLang="en-US" sz="1600" dirty="0"/>
              <a:t>提供接口服务，所有对象资源的增删改查和监听操作都交给</a:t>
            </a:r>
            <a:r>
              <a:rPr lang="en-US" altLang="zh-CN" sz="1600" dirty="0" err="1"/>
              <a:t>apiserver</a:t>
            </a:r>
            <a:r>
              <a:rPr lang="zh-CN" altLang="en-US" sz="1600" dirty="0"/>
              <a:t>处理后再提交给</a:t>
            </a:r>
            <a:r>
              <a:rPr lang="en-US" altLang="zh-CN" sz="1600" dirty="0" err="1"/>
              <a:t>etcd</a:t>
            </a:r>
            <a:r>
              <a:rPr lang="zh-CN" altLang="en-US" sz="1600" dirty="0"/>
              <a:t>存储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</a:t>
            </a:r>
            <a:r>
              <a:rPr lang="en-US" altLang="zh-CN" sz="1600" dirty="0">
                <a:solidFill>
                  <a:srgbClr val="FF0000"/>
                </a:solidFill>
              </a:rPr>
              <a:t>-controller-manager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处理集群中常规后台任务，一个资源对应一个控制器，而</a:t>
            </a:r>
            <a:r>
              <a:rPr lang="en-US" altLang="zh-CN" sz="1600" dirty="0"/>
              <a:t>cm</a:t>
            </a:r>
            <a:r>
              <a:rPr lang="zh-CN" altLang="en-US" sz="1600" dirty="0"/>
              <a:t>就是负责管理这些控制器的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</a:t>
            </a:r>
            <a:r>
              <a:rPr lang="en-US" altLang="zh-CN" sz="1600" dirty="0">
                <a:solidFill>
                  <a:srgbClr val="FF0000"/>
                </a:solidFill>
              </a:rPr>
              <a:t>-scheduler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根据调度算法为新创建的</a:t>
            </a:r>
            <a:r>
              <a:rPr lang="en-US" altLang="zh-CN" sz="1600" dirty="0"/>
              <a:t>pod</a:t>
            </a:r>
            <a:r>
              <a:rPr lang="zh-CN" altLang="en-US" sz="1600" dirty="0"/>
              <a:t>选择一个</a:t>
            </a:r>
            <a:r>
              <a:rPr lang="en-US" altLang="zh-CN" sz="1600" dirty="0"/>
              <a:t>node</a:t>
            </a:r>
            <a:r>
              <a:rPr lang="zh-CN" altLang="en-US" sz="1600" dirty="0"/>
              <a:t>节点</a:t>
            </a:r>
            <a:endParaRPr lang="en-US" altLang="zh-CN" sz="1600" dirty="0"/>
          </a:p>
          <a:p>
            <a:r>
              <a:rPr lang="en-US" altLang="zh-CN" sz="1600" dirty="0"/>
              <a:t>Node</a:t>
            </a:r>
            <a:r>
              <a:rPr lang="zh-CN" altLang="en-US" sz="1600" dirty="0"/>
              <a:t>组件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Kubelet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 err="1"/>
              <a:t>Kubelet</a:t>
            </a:r>
            <a:r>
              <a:rPr lang="en-US" altLang="zh-CN" sz="1600" dirty="0"/>
              <a:t> </a:t>
            </a:r>
            <a:r>
              <a:rPr lang="zh-CN" altLang="en-US" sz="1600" dirty="0"/>
              <a:t>是</a:t>
            </a:r>
            <a:r>
              <a:rPr lang="en-US" altLang="zh-CN" sz="1600" dirty="0"/>
              <a:t>master</a:t>
            </a:r>
            <a:r>
              <a:rPr lang="zh-CN" altLang="en-US" sz="1600" dirty="0"/>
              <a:t>在</a:t>
            </a:r>
            <a:r>
              <a:rPr lang="en-US" altLang="zh-CN" sz="1600" dirty="0"/>
              <a:t>node</a:t>
            </a:r>
            <a:r>
              <a:rPr lang="zh-CN" altLang="en-US" sz="1600" dirty="0"/>
              <a:t>节点上的</a:t>
            </a:r>
            <a:r>
              <a:rPr lang="en-US" altLang="zh-CN" sz="1600" dirty="0"/>
              <a:t>agent</a:t>
            </a:r>
            <a:r>
              <a:rPr lang="zh-CN" altLang="en-US" sz="1600" dirty="0"/>
              <a:t>，管理本机运行容器的生命周期，比如创建容器，</a:t>
            </a:r>
            <a:r>
              <a:rPr lang="en-US" altLang="zh-CN" sz="1600" dirty="0"/>
              <a:t>pod</a:t>
            </a:r>
            <a:r>
              <a:rPr lang="zh-CN" altLang="en-US" sz="1600" dirty="0"/>
              <a:t>挂载数据卷，下载</a:t>
            </a:r>
            <a:r>
              <a:rPr lang="en-US" altLang="zh-CN" sz="1600" dirty="0"/>
              <a:t>secret,</a:t>
            </a:r>
            <a:r>
              <a:rPr lang="zh-CN" altLang="en-US" sz="1600" dirty="0"/>
              <a:t>获取容器节点状态等工作，</a:t>
            </a:r>
            <a:r>
              <a:rPr lang="en-US" altLang="zh-CN" sz="1600" dirty="0" err="1"/>
              <a:t>kubelet</a:t>
            </a:r>
            <a:r>
              <a:rPr lang="zh-CN" altLang="en-US" sz="1600" dirty="0"/>
              <a:t>将每个</a:t>
            </a:r>
            <a:r>
              <a:rPr lang="en-US" altLang="zh-CN" sz="1600" dirty="0"/>
              <a:t>pod</a:t>
            </a:r>
            <a:r>
              <a:rPr lang="zh-CN" altLang="en-US" sz="1600" dirty="0"/>
              <a:t>转换成一组容器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Kube</a:t>
            </a:r>
            <a:r>
              <a:rPr lang="en-US" altLang="zh-CN" sz="1600" dirty="0">
                <a:solidFill>
                  <a:srgbClr val="C00000"/>
                </a:solidFill>
              </a:rPr>
              <a:t>-proxy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zh-CN" altLang="en-US" sz="1600" dirty="0"/>
              <a:t>在</a:t>
            </a:r>
            <a:r>
              <a:rPr lang="en-US" altLang="zh-CN" sz="1600" dirty="0"/>
              <a:t>node</a:t>
            </a:r>
            <a:r>
              <a:rPr lang="zh-CN" altLang="en-US" sz="1600" dirty="0"/>
              <a:t>节点上实现</a:t>
            </a:r>
            <a:r>
              <a:rPr lang="en-US" altLang="zh-CN" sz="1600" dirty="0"/>
              <a:t>pod</a:t>
            </a:r>
            <a:r>
              <a:rPr lang="zh-CN" altLang="en-US" sz="1600" dirty="0"/>
              <a:t>网络代理，维护网络规划和四层负载均衡工作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etcd</a:t>
            </a:r>
            <a:r>
              <a:rPr lang="zh-CN" altLang="en-US" sz="1600" dirty="0">
                <a:solidFill>
                  <a:srgbClr val="C00000"/>
                </a:solidFill>
              </a:rPr>
              <a:t>：</a:t>
            </a:r>
            <a:r>
              <a:rPr lang="zh-CN" altLang="en-US" sz="1600" dirty="0"/>
              <a:t>分布式键值存储系统，用于存储集群状态信息，比如</a:t>
            </a:r>
            <a:r>
              <a:rPr lang="en-US" altLang="zh-CN" sz="1600" dirty="0" err="1"/>
              <a:t>pod.service</a:t>
            </a:r>
            <a:r>
              <a:rPr lang="zh-CN" altLang="en-US" sz="1600" dirty="0"/>
              <a:t>等对象信息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7163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22B88-F68A-4083-9C49-75BC8133C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93040"/>
            <a:ext cx="9209636" cy="60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C48DBD-93CF-4305-99D7-0C1CE0532D11}"/>
              </a:ext>
            </a:extLst>
          </p:cNvPr>
          <p:cNvSpPr txBox="1"/>
          <p:nvPr/>
        </p:nvSpPr>
        <p:spPr>
          <a:xfrm>
            <a:off x="833120" y="599440"/>
            <a:ext cx="109423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基本对象概念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zh-CN" altLang="en-US" dirty="0"/>
              <a:t>基本对象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Pod</a:t>
            </a:r>
          </a:p>
          <a:p>
            <a:r>
              <a:rPr lang="en-US" altLang="zh-CN" dirty="0"/>
              <a:t>     pod</a:t>
            </a:r>
            <a:r>
              <a:rPr lang="zh-CN" altLang="en-US" dirty="0"/>
              <a:t>是最小部署单元，一个</a:t>
            </a:r>
            <a:r>
              <a:rPr lang="en-US" altLang="zh-CN" dirty="0"/>
              <a:t>pod</a:t>
            </a:r>
            <a:r>
              <a:rPr lang="zh-CN" altLang="en-US" dirty="0"/>
              <a:t>有一个或多个容器组成，</a:t>
            </a:r>
            <a:r>
              <a:rPr lang="en-US" altLang="zh-CN" dirty="0"/>
              <a:t>pod</a:t>
            </a:r>
            <a:r>
              <a:rPr lang="zh-CN" altLang="en-US" dirty="0"/>
              <a:t>中容器共享存储和网络，在同一台</a:t>
            </a:r>
            <a:r>
              <a:rPr lang="en-US" altLang="zh-CN" dirty="0"/>
              <a:t>docker</a:t>
            </a:r>
            <a:r>
              <a:rPr lang="zh-CN" altLang="en-US" dirty="0"/>
              <a:t>主机上运行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zh-CN" dirty="0"/>
              <a:t>      service</a:t>
            </a:r>
            <a:r>
              <a:rPr lang="zh-CN" altLang="en-US" dirty="0"/>
              <a:t>一个应用服务抽象，定义了</a:t>
            </a:r>
            <a:r>
              <a:rPr lang="en-US" altLang="zh-CN" dirty="0"/>
              <a:t>pod</a:t>
            </a:r>
            <a:r>
              <a:rPr lang="zh-CN" altLang="en-US" dirty="0"/>
              <a:t>逻辑集合和访问这个</a:t>
            </a:r>
            <a:r>
              <a:rPr lang="en-US" altLang="zh-CN" dirty="0"/>
              <a:t>pod</a:t>
            </a:r>
            <a:r>
              <a:rPr lang="zh-CN" altLang="en-US" dirty="0"/>
              <a:t>集合的策略</a:t>
            </a:r>
            <a:endParaRPr lang="en-US" altLang="zh-CN" dirty="0"/>
          </a:p>
          <a:p>
            <a:r>
              <a:rPr lang="en-US" altLang="zh-CN" dirty="0"/>
              <a:t>      service</a:t>
            </a:r>
            <a:r>
              <a:rPr lang="zh-CN" altLang="en-US" dirty="0"/>
              <a:t>代理</a:t>
            </a:r>
            <a:r>
              <a:rPr lang="en-US" altLang="zh-CN" dirty="0"/>
              <a:t>pod</a:t>
            </a:r>
            <a:r>
              <a:rPr lang="zh-CN" altLang="en-US" dirty="0"/>
              <a:t>集合对外表现是为一个访问入口，分配一个集群</a:t>
            </a:r>
            <a:r>
              <a:rPr lang="en-US" altLang="zh-CN" dirty="0" err="1"/>
              <a:t>ip</a:t>
            </a:r>
            <a:r>
              <a:rPr lang="zh-CN" altLang="en-US" dirty="0"/>
              <a:t>地址，来自这个</a:t>
            </a:r>
            <a:r>
              <a:rPr lang="en-US" altLang="zh-CN" dirty="0" err="1"/>
              <a:t>ip</a:t>
            </a:r>
            <a:r>
              <a:rPr lang="zh-CN" altLang="en-US" dirty="0"/>
              <a:t>的请求将负载均衡转  </a:t>
            </a:r>
            <a:r>
              <a:rPr lang="en-US" altLang="zh-CN" dirty="0"/>
              <a:t>     </a:t>
            </a:r>
            <a:r>
              <a:rPr lang="zh-CN" altLang="en-US" dirty="0"/>
              <a:t>发后端</a:t>
            </a:r>
            <a:r>
              <a:rPr lang="en-US" altLang="zh-CN" dirty="0"/>
              <a:t>pod</a:t>
            </a:r>
            <a:r>
              <a:rPr lang="zh-CN" altLang="en-US" dirty="0"/>
              <a:t>中的容器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Volume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数据卷，共享</a:t>
            </a:r>
            <a:r>
              <a:rPr lang="en-US" altLang="zh-CN" dirty="0"/>
              <a:t>pod</a:t>
            </a:r>
            <a:r>
              <a:rPr lang="zh-CN" altLang="en-US" dirty="0"/>
              <a:t>中容器使用的数据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Namespace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命令空间将对象逻辑上分配到不同</a:t>
            </a:r>
            <a:r>
              <a:rPr lang="en-US" altLang="zh-CN" dirty="0"/>
              <a:t>namespace</a:t>
            </a:r>
            <a:r>
              <a:rPr lang="zh-CN" altLang="en-US" dirty="0"/>
              <a:t>，可以是不同的项目，用户等区分管理，并设定控制策略，从而实现多租户。</a:t>
            </a:r>
            <a:endParaRPr lang="en-US" altLang="zh-CN" dirty="0"/>
          </a:p>
          <a:p>
            <a:r>
              <a:rPr lang="zh-CN" altLang="en-US" dirty="0"/>
              <a:t>命令空间也称为虚拟集群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Lable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</a:t>
            </a:r>
            <a:r>
              <a:rPr lang="zh-CN" altLang="en-US" dirty="0"/>
              <a:t>标签用于区分对象（比如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US" altLang="zh-CN" dirty="0"/>
              <a:t>service</a:t>
            </a:r>
            <a:r>
              <a:rPr lang="zh-CN" altLang="en-US" dirty="0"/>
              <a:t>），键值对存在，每个对象可以有多个标签，通过标签关联对象</a:t>
            </a:r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7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C48DBD-93CF-4305-99D7-0C1CE0532D11}"/>
              </a:ext>
            </a:extLst>
          </p:cNvPr>
          <p:cNvSpPr txBox="1"/>
          <p:nvPr/>
        </p:nvSpPr>
        <p:spPr>
          <a:xfrm>
            <a:off x="833120" y="599440"/>
            <a:ext cx="10942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基于基本对象更高层次抽象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ReplicaSet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zh-CN" altLang="en-US" dirty="0"/>
              <a:t>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，确保任何给定时间指定的</a:t>
            </a:r>
            <a:r>
              <a:rPr lang="en-US" altLang="zh-CN" dirty="0"/>
              <a:t>pod</a:t>
            </a:r>
            <a:r>
              <a:rPr lang="zh-CN" altLang="en-US" dirty="0"/>
              <a:t>副本数量，并提供声明式更新等功能。</a:t>
            </a:r>
            <a:endParaRPr lang="en-US" altLang="zh-CN" dirty="0"/>
          </a:p>
          <a:p>
            <a:r>
              <a:rPr lang="en-US" altLang="zh-CN" dirty="0"/>
              <a:t>       RC</a:t>
            </a:r>
            <a:r>
              <a:rPr lang="zh-CN" altLang="en-US" dirty="0"/>
              <a:t>和</a:t>
            </a:r>
            <a:r>
              <a:rPr lang="en-US" altLang="zh-CN" dirty="0"/>
              <a:t>RS</a:t>
            </a:r>
            <a:r>
              <a:rPr lang="zh-CN" altLang="en-US" dirty="0"/>
              <a:t>唯一的区别就是</a:t>
            </a:r>
            <a:r>
              <a:rPr lang="en-US" altLang="zh-CN" dirty="0" err="1"/>
              <a:t>lable</a:t>
            </a:r>
            <a:r>
              <a:rPr lang="en-US" altLang="zh-CN" dirty="0"/>
              <a:t> selector </a:t>
            </a:r>
            <a:r>
              <a:rPr lang="zh-CN" altLang="en-US" dirty="0"/>
              <a:t>支持不同，</a:t>
            </a:r>
            <a:r>
              <a:rPr lang="en-US" altLang="zh-CN" dirty="0"/>
              <a:t>RS</a:t>
            </a:r>
            <a:r>
              <a:rPr lang="zh-CN" altLang="en-US" dirty="0"/>
              <a:t>支持新的基于集合的标签，</a:t>
            </a:r>
            <a:r>
              <a:rPr lang="en-US" altLang="zh-CN" dirty="0"/>
              <a:t>RC</a:t>
            </a:r>
            <a:r>
              <a:rPr lang="zh-CN" altLang="en-US" dirty="0"/>
              <a:t>仅支持基于等式的标签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Deployment</a:t>
            </a:r>
          </a:p>
          <a:p>
            <a:r>
              <a:rPr lang="en-US" altLang="zh-CN" dirty="0"/>
              <a:t>      Deployment </a:t>
            </a:r>
            <a:r>
              <a:rPr lang="zh-CN" altLang="en-US" dirty="0"/>
              <a:t>是一个更高层次的</a:t>
            </a:r>
            <a:r>
              <a:rPr lang="en-US" altLang="zh-CN" dirty="0" err="1"/>
              <a:t>api</a:t>
            </a:r>
            <a:r>
              <a:rPr lang="zh-CN" altLang="en-US" dirty="0"/>
              <a:t>对象，它管理</a:t>
            </a:r>
            <a:r>
              <a:rPr lang="en-US" altLang="zh-CN" dirty="0" err="1"/>
              <a:t>RelicaSets</a:t>
            </a:r>
            <a:r>
              <a:rPr lang="zh-CN" altLang="en-US" dirty="0"/>
              <a:t>和</a:t>
            </a:r>
            <a:r>
              <a:rPr lang="en-US" altLang="zh-CN" dirty="0"/>
              <a:t>pod</a:t>
            </a:r>
            <a:r>
              <a:rPr lang="zh-CN" altLang="en-US" dirty="0"/>
              <a:t>，并提供声明式更新等功能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官方建议使用</a:t>
            </a:r>
            <a:r>
              <a:rPr lang="en-US" altLang="zh-CN" dirty="0"/>
              <a:t>deployment</a:t>
            </a:r>
            <a:r>
              <a:rPr lang="zh-CN" altLang="en-US" dirty="0"/>
              <a:t>管理</a:t>
            </a:r>
            <a:r>
              <a:rPr lang="en-US" altLang="zh-CN" dirty="0" err="1"/>
              <a:t>replicasets</a:t>
            </a:r>
            <a:r>
              <a:rPr lang="zh-CN" altLang="en-US" dirty="0"/>
              <a:t>，而不是直接使用</a:t>
            </a:r>
            <a:r>
              <a:rPr lang="en-US" altLang="zh-CN" dirty="0" err="1"/>
              <a:t>replicasets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StatefulSet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StatefulSet</a:t>
            </a:r>
            <a:r>
              <a:rPr lang="zh-CN" altLang="en-US" dirty="0"/>
              <a:t>适合持久性的应用程序，有唯一的网络标识符（</a:t>
            </a:r>
            <a:r>
              <a:rPr lang="en-US" altLang="zh-CN" dirty="0"/>
              <a:t>IP</a:t>
            </a:r>
            <a:r>
              <a:rPr lang="zh-CN" altLang="en-US" dirty="0"/>
              <a:t>），持久存储，有序的部署，扩展，删除和滚动更新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DaemonSet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err="1"/>
              <a:t>DaemonSet</a:t>
            </a:r>
            <a:r>
              <a:rPr lang="zh-CN" altLang="en-US" dirty="0"/>
              <a:t>确保所有（或一些）节点运行同一个</a:t>
            </a:r>
            <a:r>
              <a:rPr lang="en-US" altLang="zh-CN" dirty="0"/>
              <a:t>pod</a:t>
            </a:r>
            <a:r>
              <a:rPr lang="zh-CN" altLang="en-US" dirty="0"/>
              <a:t>，当节点加入</a:t>
            </a:r>
            <a:r>
              <a:rPr lang="en-US" altLang="zh-CN" dirty="0"/>
              <a:t>k8s</a:t>
            </a:r>
            <a:r>
              <a:rPr lang="zh-CN" altLang="en-US" dirty="0"/>
              <a:t>集群中，</a:t>
            </a:r>
            <a:r>
              <a:rPr lang="en-US" altLang="zh-CN" dirty="0"/>
              <a:t>pod</a:t>
            </a:r>
            <a:r>
              <a:rPr lang="zh-CN" altLang="en-US" dirty="0"/>
              <a:t>会被调度到该节点上运行，当节点从集群中删除时，</a:t>
            </a:r>
            <a:r>
              <a:rPr lang="en-US" altLang="zh-CN" dirty="0"/>
              <a:t> </a:t>
            </a:r>
            <a:r>
              <a:rPr lang="en-US" altLang="zh-CN" dirty="0" err="1"/>
              <a:t>DaemonSet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会被删除，删除</a:t>
            </a:r>
            <a:r>
              <a:rPr lang="en-US" altLang="zh-CN" dirty="0" err="1"/>
              <a:t>DaemonSet</a:t>
            </a:r>
            <a:r>
              <a:rPr lang="zh-CN" altLang="en-US" dirty="0"/>
              <a:t>会清理它所有创建的</a:t>
            </a:r>
            <a:r>
              <a:rPr lang="en-US" altLang="zh-CN" dirty="0"/>
              <a:t>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job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一次性任务，运行完成后</a:t>
            </a:r>
            <a:r>
              <a:rPr lang="en-US" altLang="zh-CN" dirty="0"/>
              <a:t>pod</a:t>
            </a:r>
            <a:r>
              <a:rPr lang="zh-CN" altLang="en-US" dirty="0"/>
              <a:t>销毁，不再重新启动新容器，还可以任务定时运行</a:t>
            </a:r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072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C48DBD-93CF-4305-99D7-0C1CE0532D11}"/>
              </a:ext>
            </a:extLst>
          </p:cNvPr>
          <p:cNvSpPr txBox="1"/>
          <p:nvPr/>
        </p:nvSpPr>
        <p:spPr>
          <a:xfrm>
            <a:off x="833120" y="599440"/>
            <a:ext cx="1094232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简单例子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并把服务暴露出去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nginx</a:t>
            </a:r>
            <a:r>
              <a:rPr lang="en-US" altLang="zh-CN" dirty="0"/>
              <a:t> --replicas=3 --labels="app=example" --image=nginx:1.10 --port=80</a:t>
            </a:r>
          </a:p>
          <a:p>
            <a:r>
              <a:rPr lang="en-US" altLang="zh-CN" dirty="0"/>
              <a:t>2.</a:t>
            </a:r>
            <a:r>
              <a:rPr lang="fr-FR" altLang="zh-CN" dirty="0"/>
              <a:t> kubectl expose deployment nginx --port=88 --target-port=80 --type=NodePort –name=nginx-service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更新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set image deployment/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r>
              <a:rPr lang="en-US" altLang="zh-CN" dirty="0"/>
              <a:t>=nginx:1.11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edit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资源发布管理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  rollout status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history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history deployment/</a:t>
            </a:r>
            <a:r>
              <a:rPr lang="en-US" altLang="zh-CN" dirty="0" err="1"/>
              <a:t>nginx</a:t>
            </a:r>
            <a:r>
              <a:rPr lang="en-US" altLang="zh-CN" dirty="0"/>
              <a:t> --revision=3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scale deployment </a:t>
            </a:r>
            <a:r>
              <a:rPr lang="en-US" altLang="zh-CN" dirty="0" err="1"/>
              <a:t>nginx</a:t>
            </a:r>
            <a:r>
              <a:rPr lang="en-US" altLang="zh-CN" dirty="0"/>
              <a:t> --replicas=5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回滚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undo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undo deployment/</a:t>
            </a:r>
            <a:r>
              <a:rPr lang="en-US" altLang="zh-CN" dirty="0" err="1"/>
              <a:t>nginx</a:t>
            </a:r>
            <a:r>
              <a:rPr lang="en-US" altLang="zh-CN" dirty="0"/>
              <a:t> –to-revision=3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svc/</a:t>
            </a:r>
            <a:r>
              <a:rPr lang="en-US" altLang="zh-CN" dirty="0" err="1"/>
              <a:t>nginx</a:t>
            </a:r>
            <a:r>
              <a:rPr lang="en-US" altLang="zh-CN" dirty="0"/>
              <a:t>-service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4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1255</Words>
  <Application>Microsoft Office PowerPoint</Application>
  <PresentationFormat>宽屏</PresentationFormat>
  <Paragraphs>141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kubernetes分享</vt:lpstr>
      <vt:lpstr>目录</vt:lpstr>
      <vt:lpstr>PowerPoint 演示文稿</vt:lpstr>
      <vt:lpstr>PowerPoint 演示文稿</vt:lpstr>
      <vt:lpstr>K8s 架构及组件功能</vt:lpstr>
      <vt:lpstr>PowerPoint 演示文稿</vt:lpstr>
      <vt:lpstr>PowerPoint 演示文稿</vt:lpstr>
      <vt:lpstr>PowerPoint 演示文稿</vt:lpstr>
      <vt:lpstr>PowerPoint 演示文稿</vt:lpstr>
      <vt:lpstr>Yaml格式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k8s分享</dc:title>
  <dc:creator> </dc:creator>
  <cp:lastModifiedBy> </cp:lastModifiedBy>
  <cp:revision>54</cp:revision>
  <dcterms:created xsi:type="dcterms:W3CDTF">2019-08-29T08:09:28Z</dcterms:created>
  <dcterms:modified xsi:type="dcterms:W3CDTF">2019-09-03T03:26:08Z</dcterms:modified>
</cp:coreProperties>
</file>