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7"/>
  </p:notesMasterIdLst>
  <p:sldIdLst>
    <p:sldId id="268" r:id="rId3"/>
    <p:sldId id="269" r:id="rId4"/>
    <p:sldId id="261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使用说明" id="{23180FDB-8795-4062-8FF1-03A245E15624}">
          <p14:sldIdLst/>
        </p14:section>
        <p14:section name="封面" id="{0EFA9427-9072-4E11-A72F-42667C052415}">
          <p14:sldIdLst/>
        </p14:section>
        <p14:section name="版权声明" id="{7630E94B-96E9-4871-8000-9E0CA449564F}">
          <p14:sldIdLst/>
        </p14:section>
        <p14:section name="导览与转场" id="{EDF152AB-348D-4FFC-BF05-60F9B2329F97}">
          <p14:sldIdLst/>
        </p14:section>
        <p14:section name="内容" id="{0D567594-12BE-46DE-A262-4D55D03B6B0E}">
          <p14:sldIdLst/>
        </p14:section>
        <p14:section name="封底" id="{0615119E-D942-457F-885D-7B11A1471ABD}">
          <p14:sldIdLst>
            <p14:sldId id="268"/>
            <p14:sldId id="269"/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A5F"/>
    <a:srgbClr val="07A872"/>
    <a:srgbClr val="F4F5F6"/>
    <a:srgbClr val="343536"/>
    <a:srgbClr val="E5E6E7"/>
    <a:srgbClr val="999A9B"/>
    <a:srgbClr val="B2B3B4"/>
    <a:srgbClr val="4D4E4F"/>
    <a:srgbClr val="000000"/>
    <a:srgbClr val="1B1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/>
    <p:restoredTop sz="91236" autoAdjust="0"/>
  </p:normalViewPr>
  <p:slideViewPr>
    <p:cSldViewPr snapToGrid="0" snapToObjects="1" showGuides="1">
      <p:cViewPr varScale="1">
        <p:scale>
          <a:sx n="142" d="100"/>
          <a:sy n="142" d="100"/>
        </p:scale>
        <p:origin x="3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784" y="72"/>
      </p:cViewPr>
      <p:guideLst/>
    </p:cSldViewPr>
  </p:notesViewPr>
  <p:gridSpacing cx="507600" cy="50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C4C1A-F942-BB48-A025-91B823DD9A5F}" type="datetimeFigureOut">
              <a:rPr kumimoji="1" lang="zh-CN" altLang="en-US" smtClean="0"/>
              <a:t>2022/8/15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0B8BC-0112-4344-80D4-7DD9A99113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49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导览页</a:t>
            </a:r>
            <a:endParaRPr lang="en-US" altLang="zh-CN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行数过多时可改为两列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24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转场页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64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KV </a:t>
            </a:r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9005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52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览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X">
            <a:extLst>
              <a:ext uri="{FF2B5EF4-FFF2-40B4-BE49-F238E27FC236}">
                <a16:creationId xmlns:a16="http://schemas.microsoft.com/office/drawing/2014/main" id="{CE023653-D84F-48BA-87E0-52BF1EEA75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19F063AE-7538-460D-927F-74762F7A0962}"/>
              </a:ext>
            </a:extLst>
          </p:cNvPr>
          <p:cNvSpPr/>
          <p:nvPr userDrawn="1"/>
        </p:nvSpPr>
        <p:spPr>
          <a:xfrm>
            <a:off x="1523516" y="2137353"/>
            <a:ext cx="1008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owered By DaoCloud">
            <a:extLst>
              <a:ext uri="{FF2B5EF4-FFF2-40B4-BE49-F238E27FC236}">
                <a16:creationId xmlns:a16="http://schemas.microsoft.com/office/drawing/2014/main" id="{4A953C41-F4A3-4878-9794-AAFC37A5D8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4825" y="6383566"/>
            <a:ext cx="1273935" cy="154417"/>
          </a:xfrm>
          <a:prstGeom prst="rect">
            <a:avLst/>
          </a:prstGeom>
        </p:spPr>
      </p:pic>
      <p:pic>
        <p:nvPicPr>
          <p:cNvPr id="10" name="Digital X Logo">
            <a:extLst>
              <a:ext uri="{FF2B5EF4-FFF2-40B4-BE49-F238E27FC236}">
                <a16:creationId xmlns:a16="http://schemas.microsoft.com/office/drawing/2014/main" id="{3DBD6D1B-A64E-4B9F-AE7E-7AF9EDCB292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95" y="6345786"/>
            <a:ext cx="786200" cy="255972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9911CF5-BD44-498F-897F-9C1FC72EC24B}"/>
              </a:ext>
            </a:extLst>
          </p:cNvPr>
          <p:cNvSpPr txBox="1"/>
          <p:nvPr userDrawn="1"/>
        </p:nvSpPr>
        <p:spPr>
          <a:xfrm>
            <a:off x="746979" y="1348485"/>
            <a:ext cx="18774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200" b="1">
                <a:solidFill>
                  <a:srgbClr val="1B1C1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algn="r"/>
            <a:r>
              <a:rPr lang="zh-CN" altLang="en-US" sz="3300" dirty="0"/>
              <a:t>内容大纲</a:t>
            </a:r>
          </a:p>
        </p:txBody>
      </p:sp>
    </p:spTree>
    <p:extLst>
      <p:ext uri="{BB962C8B-B14F-4D97-AF65-F5344CB8AC3E}">
        <p14:creationId xmlns:p14="http://schemas.microsoft.com/office/powerpoint/2010/main" val="372794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rrow">
            <a:extLst>
              <a:ext uri="{FF2B5EF4-FFF2-40B4-BE49-F238E27FC236}">
                <a16:creationId xmlns:a16="http://schemas.microsoft.com/office/drawing/2014/main" id="{338BE16A-1C18-4575-A30A-63C34964F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riangle">
            <a:extLst>
              <a:ext uri="{FF2B5EF4-FFF2-40B4-BE49-F238E27FC236}">
                <a16:creationId xmlns:a16="http://schemas.microsoft.com/office/drawing/2014/main" id="{69A508D1-19AC-4910-95F8-5B34A0A76597}"/>
              </a:ext>
            </a:extLst>
          </p:cNvPr>
          <p:cNvSpPr/>
          <p:nvPr userDrawn="1"/>
        </p:nvSpPr>
        <p:spPr>
          <a:xfrm flipH="1">
            <a:off x="511628" y="1382486"/>
            <a:ext cx="533400" cy="53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Digital X Logo">
            <a:extLst>
              <a:ext uri="{FF2B5EF4-FFF2-40B4-BE49-F238E27FC236}">
                <a16:creationId xmlns:a16="http://schemas.microsoft.com/office/drawing/2014/main" id="{AEA8575D-DA17-449F-84DC-332CC388B1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95" y="6345786"/>
            <a:ext cx="786200" cy="255972"/>
          </a:xfrm>
          <a:prstGeom prst="rect">
            <a:avLst/>
          </a:prstGeom>
        </p:spPr>
      </p:pic>
      <p:pic>
        <p:nvPicPr>
          <p:cNvPr id="9" name="Powered By DaoCloud">
            <a:extLst>
              <a:ext uri="{FF2B5EF4-FFF2-40B4-BE49-F238E27FC236}">
                <a16:creationId xmlns:a16="http://schemas.microsoft.com/office/drawing/2014/main" id="{CA6E773B-3AF5-4A74-9AA2-0D438765BA4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64825" y="6383566"/>
            <a:ext cx="1273935" cy="1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owered By DaoCloud">
            <a:extLst>
              <a:ext uri="{FF2B5EF4-FFF2-40B4-BE49-F238E27FC236}">
                <a16:creationId xmlns:a16="http://schemas.microsoft.com/office/drawing/2014/main" id="{93FED228-28DC-48B5-99F4-9BFAA4F178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4825" y="6383566"/>
            <a:ext cx="1273935" cy="154417"/>
          </a:xfrm>
          <a:prstGeom prst="rect">
            <a:avLst/>
          </a:prstGeom>
        </p:spPr>
      </p:pic>
      <p:pic>
        <p:nvPicPr>
          <p:cNvPr id="5" name="Digital X Logo">
            <a:extLst>
              <a:ext uri="{FF2B5EF4-FFF2-40B4-BE49-F238E27FC236}">
                <a16:creationId xmlns:a16="http://schemas.microsoft.com/office/drawing/2014/main" id="{E3126433-34E6-4159-BDEE-428AC668D3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95" y="6345786"/>
            <a:ext cx="786200" cy="25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8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59" userDrawn="1">
          <p15:clr>
            <a:srgbClr val="FBAE40"/>
          </p15:clr>
        </p15:guide>
        <p15:guide id="2" orient="horz" pos="561" userDrawn="1">
          <p15:clr>
            <a:srgbClr val="FBAE40"/>
          </p15:clr>
        </p15:guide>
        <p15:guide id="3" pos="323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pos="4160" userDrawn="1">
          <p15:clr>
            <a:srgbClr val="FBAE40"/>
          </p15:clr>
        </p15:guide>
        <p15:guide id="7" pos="4479" userDrawn="1">
          <p15:clr>
            <a:srgbClr val="FBAE40"/>
          </p15:clr>
        </p15:guide>
        <p15:guide id="8" pos="4799" userDrawn="1">
          <p15:clr>
            <a:srgbClr val="FBAE40"/>
          </p15:clr>
        </p15:guide>
        <p15:guide id="9" pos="5119" userDrawn="1">
          <p15:clr>
            <a:srgbClr val="FBAE40"/>
          </p15:clr>
        </p15:guide>
        <p15:guide id="10" pos="5439" userDrawn="1">
          <p15:clr>
            <a:srgbClr val="FBAE40"/>
          </p15:clr>
        </p15:guide>
        <p15:guide id="11" pos="5758" userDrawn="1">
          <p15:clr>
            <a:srgbClr val="FBAE40"/>
          </p15:clr>
        </p15:guide>
        <p15:guide id="12" pos="6078" userDrawn="1">
          <p15:clr>
            <a:srgbClr val="FBAE40"/>
          </p15:clr>
        </p15:guide>
        <p15:guide id="13" pos="6398" userDrawn="1">
          <p15:clr>
            <a:srgbClr val="FBAE40"/>
          </p15:clr>
        </p15:guide>
        <p15:guide id="14" pos="7037" userDrawn="1">
          <p15:clr>
            <a:srgbClr val="FBAE40"/>
          </p15:clr>
        </p15:guide>
        <p15:guide id="15" pos="6718" userDrawn="1">
          <p15:clr>
            <a:srgbClr val="FBAE40"/>
          </p15:clr>
        </p15:guide>
        <p15:guide id="16" pos="3520" userDrawn="1">
          <p15:clr>
            <a:srgbClr val="FBAE40"/>
          </p15:clr>
        </p15:guide>
        <p15:guide id="17" pos="3201" userDrawn="1">
          <p15:clr>
            <a:srgbClr val="FBAE40"/>
          </p15:clr>
        </p15:guide>
        <p15:guide id="18" pos="2881" userDrawn="1">
          <p15:clr>
            <a:srgbClr val="FBAE40"/>
          </p15:clr>
        </p15:guide>
        <p15:guide id="19" pos="2561" userDrawn="1">
          <p15:clr>
            <a:srgbClr val="FBAE40"/>
          </p15:clr>
        </p15:guide>
        <p15:guide id="20" pos="2241" userDrawn="1">
          <p15:clr>
            <a:srgbClr val="FBAE40"/>
          </p15:clr>
        </p15:guide>
        <p15:guide id="21" pos="1922" userDrawn="1">
          <p15:clr>
            <a:srgbClr val="FBAE40"/>
          </p15:clr>
        </p15:guide>
        <p15:guide id="22" pos="1602" userDrawn="1">
          <p15:clr>
            <a:srgbClr val="FBAE40"/>
          </p15:clr>
        </p15:guide>
        <p15:guide id="23" pos="1282" userDrawn="1">
          <p15:clr>
            <a:srgbClr val="FBAE40"/>
          </p15:clr>
        </p15:guide>
        <p15:guide id="24" pos="643" userDrawn="1">
          <p15:clr>
            <a:srgbClr val="FBAE40"/>
          </p15:clr>
        </p15:guide>
        <p15:guide id="25" pos="962" userDrawn="1">
          <p15:clr>
            <a:srgbClr val="FBAE40"/>
          </p15:clr>
        </p15:guide>
        <p15:guide id="26" orient="horz" pos="2160" userDrawn="1">
          <p15:clr>
            <a:srgbClr val="FBAE40"/>
          </p15:clr>
        </p15:guide>
        <p15:guide id="27" orient="horz" pos="2480" userDrawn="1">
          <p15:clr>
            <a:srgbClr val="FBAE40"/>
          </p15:clr>
        </p15:guide>
        <p15:guide id="28" orient="horz" pos="3119" userDrawn="1">
          <p15:clr>
            <a:srgbClr val="FBAE40"/>
          </p15:clr>
        </p15:guide>
        <p15:guide id="29" orient="horz" pos="2799" userDrawn="1">
          <p15:clr>
            <a:srgbClr val="FBAE40"/>
          </p15:clr>
        </p15:guide>
        <p15:guide id="30" orient="horz" pos="3439" userDrawn="1">
          <p15:clr>
            <a:srgbClr val="FBAE40"/>
          </p15:clr>
        </p15:guide>
        <p15:guide id="31" orient="horz" pos="1840" userDrawn="1">
          <p15:clr>
            <a:srgbClr val="FBAE40"/>
          </p15:clr>
        </p15:guide>
        <p15:guide id="32" orient="horz" pos="1521" userDrawn="1">
          <p15:clr>
            <a:srgbClr val="FBAE40"/>
          </p15:clr>
        </p15:guide>
        <p15:guide id="33" orient="horz" pos="1200" userDrawn="1">
          <p15:clr>
            <a:srgbClr val="FBAE40"/>
          </p15:clr>
        </p15:guide>
        <p15:guide id="34" orient="horz" pos="89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02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览页+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X">
            <a:extLst>
              <a:ext uri="{FF2B5EF4-FFF2-40B4-BE49-F238E27FC236}">
                <a16:creationId xmlns:a16="http://schemas.microsoft.com/office/drawing/2014/main" id="{57030A48-EE48-458B-BD7C-C0D12C05A5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19F063AE-7538-460D-927F-74762F7A0962}"/>
              </a:ext>
            </a:extLst>
          </p:cNvPr>
          <p:cNvSpPr/>
          <p:nvPr userDrawn="1"/>
        </p:nvSpPr>
        <p:spPr>
          <a:xfrm>
            <a:off x="1523516" y="2137353"/>
            <a:ext cx="1008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Powered By DaoCloud">
            <a:extLst>
              <a:ext uri="{FF2B5EF4-FFF2-40B4-BE49-F238E27FC236}">
                <a16:creationId xmlns:a16="http://schemas.microsoft.com/office/drawing/2014/main" id="{E391AA30-9395-41A5-9AB6-9C2746CD7A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4825" y="6383566"/>
            <a:ext cx="1273935" cy="154417"/>
          </a:xfrm>
          <a:prstGeom prst="rect">
            <a:avLst/>
          </a:prstGeom>
        </p:spPr>
      </p:pic>
      <p:pic>
        <p:nvPicPr>
          <p:cNvPr id="10" name="Digital X Logo">
            <a:extLst>
              <a:ext uri="{FF2B5EF4-FFF2-40B4-BE49-F238E27FC236}">
                <a16:creationId xmlns:a16="http://schemas.microsoft.com/office/drawing/2014/main" id="{9D0ACA63-0FF1-497D-99BE-D61B04E12C4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95" y="6345786"/>
            <a:ext cx="786200" cy="255972"/>
          </a:xfrm>
          <a:prstGeom prst="rect">
            <a:avLst/>
          </a:prstGeom>
        </p:spPr>
      </p:pic>
      <p:pic>
        <p:nvPicPr>
          <p:cNvPr id="8" name="Watermark" descr="手机屏幕的截图&#10;&#10;描述已自动生成">
            <a:extLst>
              <a:ext uri="{FF2B5EF4-FFF2-40B4-BE49-F238E27FC236}">
                <a16:creationId xmlns:a16="http://schemas.microsoft.com/office/drawing/2014/main" id="{2B426440-AD8C-4D10-969A-8C8E8817C5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">
            <a:extLst>
              <a:ext uri="{FF2B5EF4-FFF2-40B4-BE49-F238E27FC236}">
                <a16:creationId xmlns:a16="http://schemas.microsoft.com/office/drawing/2014/main" id="{9800E543-57BA-4050-9DBE-09B90DD60AE9}"/>
              </a:ext>
            </a:extLst>
          </p:cNvPr>
          <p:cNvSpPr txBox="1"/>
          <p:nvPr userDrawn="1"/>
        </p:nvSpPr>
        <p:spPr>
          <a:xfrm>
            <a:off x="746979" y="1348485"/>
            <a:ext cx="187743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200" b="1">
                <a:solidFill>
                  <a:srgbClr val="1B1C1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algn="r"/>
            <a:r>
              <a:rPr lang="zh-CN" altLang="en-US" sz="3300" dirty="0"/>
              <a:t>内容大纲</a:t>
            </a:r>
          </a:p>
        </p:txBody>
      </p:sp>
    </p:spTree>
    <p:extLst>
      <p:ext uri="{BB962C8B-B14F-4D97-AF65-F5344CB8AC3E}">
        <p14:creationId xmlns:p14="http://schemas.microsoft.com/office/powerpoint/2010/main" val="17304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页+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rrow">
            <a:extLst>
              <a:ext uri="{FF2B5EF4-FFF2-40B4-BE49-F238E27FC236}">
                <a16:creationId xmlns:a16="http://schemas.microsoft.com/office/drawing/2014/main" id="{F3AE3F85-6AFC-4CDB-860A-ECE24EA6D2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riangle">
            <a:extLst>
              <a:ext uri="{FF2B5EF4-FFF2-40B4-BE49-F238E27FC236}">
                <a16:creationId xmlns:a16="http://schemas.microsoft.com/office/drawing/2014/main" id="{69A508D1-19AC-4910-95F8-5B34A0A76597}"/>
              </a:ext>
            </a:extLst>
          </p:cNvPr>
          <p:cNvSpPr/>
          <p:nvPr userDrawn="1"/>
        </p:nvSpPr>
        <p:spPr>
          <a:xfrm flipH="1">
            <a:off x="511628" y="1382486"/>
            <a:ext cx="533400" cy="53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owered By DaoCloud">
            <a:extLst>
              <a:ext uri="{FF2B5EF4-FFF2-40B4-BE49-F238E27FC236}">
                <a16:creationId xmlns:a16="http://schemas.microsoft.com/office/drawing/2014/main" id="{8E8B8C5E-864E-4587-877D-3C33ADB019D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4825" y="6383566"/>
            <a:ext cx="1273935" cy="154417"/>
          </a:xfrm>
          <a:prstGeom prst="rect">
            <a:avLst/>
          </a:prstGeom>
        </p:spPr>
      </p:pic>
      <p:pic>
        <p:nvPicPr>
          <p:cNvPr id="10" name="Digital X Logo">
            <a:extLst>
              <a:ext uri="{FF2B5EF4-FFF2-40B4-BE49-F238E27FC236}">
                <a16:creationId xmlns:a16="http://schemas.microsoft.com/office/drawing/2014/main" id="{1DB9B5FA-8F8A-4649-B15A-9EC7B35C97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95" y="6345786"/>
            <a:ext cx="786200" cy="255972"/>
          </a:xfrm>
          <a:prstGeom prst="rect">
            <a:avLst/>
          </a:prstGeom>
        </p:spPr>
      </p:pic>
      <p:pic>
        <p:nvPicPr>
          <p:cNvPr id="8" name="Watermark" descr="手机屏幕的截图&#10;&#10;描述已自动生成">
            <a:extLst>
              <a:ext uri="{FF2B5EF4-FFF2-40B4-BE49-F238E27FC236}">
                <a16:creationId xmlns:a16="http://schemas.microsoft.com/office/drawing/2014/main" id="{33EEA5D2-1E9A-4D29-81DD-AD519C2290A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8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+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owered By DaoCloud">
            <a:extLst>
              <a:ext uri="{FF2B5EF4-FFF2-40B4-BE49-F238E27FC236}">
                <a16:creationId xmlns:a16="http://schemas.microsoft.com/office/drawing/2014/main" id="{6438DDB1-B47E-4F37-8D3B-E34421EC1F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4825" y="6383566"/>
            <a:ext cx="1273935" cy="154417"/>
          </a:xfrm>
          <a:prstGeom prst="rect">
            <a:avLst/>
          </a:prstGeom>
        </p:spPr>
      </p:pic>
      <p:pic>
        <p:nvPicPr>
          <p:cNvPr id="6" name="Watermark" descr="手机屏幕的截图&#10;&#10;描述已自动生成">
            <a:extLst>
              <a:ext uri="{FF2B5EF4-FFF2-40B4-BE49-F238E27FC236}">
                <a16:creationId xmlns:a16="http://schemas.microsoft.com/office/drawing/2014/main" id="{787F4679-D411-48BB-9DF4-C6E9FC8380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Digital X Logo">
            <a:extLst>
              <a:ext uri="{FF2B5EF4-FFF2-40B4-BE49-F238E27FC236}">
                <a16:creationId xmlns:a16="http://schemas.microsoft.com/office/drawing/2014/main" id="{69777C1E-12B0-4BAA-B0DC-ED0072F73E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295" y="6345786"/>
            <a:ext cx="786200" cy="25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59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59">
          <p15:clr>
            <a:srgbClr val="FBAE40"/>
          </p15:clr>
        </p15:guide>
        <p15:guide id="2" orient="horz" pos="561">
          <p15:clr>
            <a:srgbClr val="FBAE40"/>
          </p15:clr>
        </p15:guide>
        <p15:guide id="3" pos="323">
          <p15:clr>
            <a:srgbClr val="FBAE40"/>
          </p15:clr>
        </p15:guide>
        <p15:guide id="4" pos="7357">
          <p15:clr>
            <a:srgbClr val="FBAE40"/>
          </p15:clr>
        </p15:guide>
        <p15:guide id="5" pos="3840">
          <p15:clr>
            <a:srgbClr val="FBAE40"/>
          </p15:clr>
        </p15:guide>
        <p15:guide id="6" pos="4160">
          <p15:clr>
            <a:srgbClr val="FBAE40"/>
          </p15:clr>
        </p15:guide>
        <p15:guide id="7" pos="4479">
          <p15:clr>
            <a:srgbClr val="FBAE40"/>
          </p15:clr>
        </p15:guide>
        <p15:guide id="8" pos="4799">
          <p15:clr>
            <a:srgbClr val="FBAE40"/>
          </p15:clr>
        </p15:guide>
        <p15:guide id="9" pos="5119">
          <p15:clr>
            <a:srgbClr val="FBAE40"/>
          </p15:clr>
        </p15:guide>
        <p15:guide id="10" pos="5439">
          <p15:clr>
            <a:srgbClr val="FBAE40"/>
          </p15:clr>
        </p15:guide>
        <p15:guide id="11" pos="5758">
          <p15:clr>
            <a:srgbClr val="FBAE40"/>
          </p15:clr>
        </p15:guide>
        <p15:guide id="12" pos="6078">
          <p15:clr>
            <a:srgbClr val="FBAE40"/>
          </p15:clr>
        </p15:guide>
        <p15:guide id="13" pos="6398">
          <p15:clr>
            <a:srgbClr val="FBAE40"/>
          </p15:clr>
        </p15:guide>
        <p15:guide id="14" pos="7037">
          <p15:clr>
            <a:srgbClr val="FBAE40"/>
          </p15:clr>
        </p15:guide>
        <p15:guide id="15" pos="6718">
          <p15:clr>
            <a:srgbClr val="FBAE40"/>
          </p15:clr>
        </p15:guide>
        <p15:guide id="16" pos="3520">
          <p15:clr>
            <a:srgbClr val="FBAE40"/>
          </p15:clr>
        </p15:guide>
        <p15:guide id="17" pos="3201">
          <p15:clr>
            <a:srgbClr val="FBAE40"/>
          </p15:clr>
        </p15:guide>
        <p15:guide id="18" pos="2881">
          <p15:clr>
            <a:srgbClr val="FBAE40"/>
          </p15:clr>
        </p15:guide>
        <p15:guide id="19" pos="2561">
          <p15:clr>
            <a:srgbClr val="FBAE40"/>
          </p15:clr>
        </p15:guide>
        <p15:guide id="20" pos="2241">
          <p15:clr>
            <a:srgbClr val="FBAE40"/>
          </p15:clr>
        </p15:guide>
        <p15:guide id="21" pos="1922">
          <p15:clr>
            <a:srgbClr val="FBAE40"/>
          </p15:clr>
        </p15:guide>
        <p15:guide id="22" pos="1602">
          <p15:clr>
            <a:srgbClr val="FBAE40"/>
          </p15:clr>
        </p15:guide>
        <p15:guide id="23" pos="1282">
          <p15:clr>
            <a:srgbClr val="FBAE40"/>
          </p15:clr>
        </p15:guide>
        <p15:guide id="24" pos="643">
          <p15:clr>
            <a:srgbClr val="FBAE40"/>
          </p15:clr>
        </p15:guide>
        <p15:guide id="25" pos="962">
          <p15:clr>
            <a:srgbClr val="FBAE40"/>
          </p15:clr>
        </p15:guide>
        <p15:guide id="26" orient="horz" pos="2160">
          <p15:clr>
            <a:srgbClr val="FBAE40"/>
          </p15:clr>
        </p15:guide>
        <p15:guide id="27" orient="horz" pos="2480">
          <p15:clr>
            <a:srgbClr val="FBAE40"/>
          </p15:clr>
        </p15:guide>
        <p15:guide id="28" orient="horz" pos="3119">
          <p15:clr>
            <a:srgbClr val="FBAE40"/>
          </p15:clr>
        </p15:guide>
        <p15:guide id="29" orient="horz" pos="2799">
          <p15:clr>
            <a:srgbClr val="FBAE40"/>
          </p15:clr>
        </p15:guide>
        <p15:guide id="30" orient="horz" pos="3439">
          <p15:clr>
            <a:srgbClr val="FBAE40"/>
          </p15:clr>
        </p15:guide>
        <p15:guide id="31" orient="horz" pos="1840">
          <p15:clr>
            <a:srgbClr val="FBAE40"/>
          </p15:clr>
        </p15:guide>
        <p15:guide id="32" orient="horz" pos="1521">
          <p15:clr>
            <a:srgbClr val="FBAE40"/>
          </p15:clr>
        </p15:guide>
        <p15:guide id="33" orient="horz" pos="1200">
          <p15:clr>
            <a:srgbClr val="FBAE40"/>
          </p15:clr>
        </p15:guide>
        <p15:guide id="34" orient="horz" pos="89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+水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atermark" descr="手机屏幕的截图&#10;&#10;描述已自动生成">
            <a:extLst>
              <a:ext uri="{FF2B5EF4-FFF2-40B4-BE49-F238E27FC236}">
                <a16:creationId xmlns:a16="http://schemas.microsoft.com/office/drawing/2014/main" id="{B66F6F12-998E-4373-83D8-47B05E15EF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6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88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79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4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87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D11016-15B0-3F43-85EC-61C507DB23F8}"/>
              </a:ext>
            </a:extLst>
          </p:cNvPr>
          <p:cNvSpPr/>
          <p:nvPr/>
        </p:nvSpPr>
        <p:spPr>
          <a:xfrm>
            <a:off x="421341" y="905435"/>
            <a:ext cx="3128683" cy="1667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765192-535C-684C-9F9A-69489B57B93F}"/>
              </a:ext>
            </a:extLst>
          </p:cNvPr>
          <p:cNvGrpSpPr/>
          <p:nvPr/>
        </p:nvGrpSpPr>
        <p:grpSpPr>
          <a:xfrm>
            <a:off x="243730" y="258796"/>
            <a:ext cx="3673532" cy="502310"/>
            <a:chOff x="912224" y="3392262"/>
            <a:chExt cx="3673532" cy="502310"/>
          </a:xfrm>
        </p:grpSpPr>
        <p:sp>
          <p:nvSpPr>
            <p:cNvPr id="8" name="Slogan">
              <a:extLst>
                <a:ext uri="{FF2B5EF4-FFF2-40B4-BE49-F238E27FC236}">
                  <a16:creationId xmlns:a16="http://schemas.microsoft.com/office/drawing/2014/main" id="{2EA1D6A4-6624-BA44-884D-4F5ABBD30115}"/>
                </a:ext>
              </a:extLst>
            </p:cNvPr>
            <p:cNvSpPr txBox="1"/>
            <p:nvPr/>
          </p:nvSpPr>
          <p:spPr>
            <a:xfrm>
              <a:off x="2676140" y="3429000"/>
              <a:ext cx="1909616" cy="442035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l"/>
              <a:r>
                <a:rPr lang="zh-CN" altLang="en-US" sz="1200" spc="30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1200" spc="30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1200" spc="30" dirty="0">
                  <a:solidFill>
                    <a:srgbClr val="999A9B"/>
                  </a:solidFill>
                </a:rPr>
                <a:t>THE FORMULA DIGITAL</a:t>
              </a:r>
              <a:endParaRPr lang="zh-CN" altLang="en-US" sz="1200" spc="30" dirty="0">
                <a:solidFill>
                  <a:srgbClr val="999A9B"/>
                </a:solidFill>
              </a:endParaRPr>
            </a:p>
          </p:txBody>
        </p:sp>
        <p:cxnSp>
          <p:nvCxnSpPr>
            <p:cNvPr id="9" name="Divider">
              <a:extLst>
                <a:ext uri="{FF2B5EF4-FFF2-40B4-BE49-F238E27FC236}">
                  <a16:creationId xmlns:a16="http://schemas.microsoft.com/office/drawing/2014/main" id="{1A5D566C-93B5-F84B-8F5A-9AEDF2D9C83E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F35FA3B7-671C-0847-ACE5-55E1377C8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11" name="Title">
            <a:extLst>
              <a:ext uri="{FF2B5EF4-FFF2-40B4-BE49-F238E27FC236}">
                <a16:creationId xmlns:a16="http://schemas.microsoft.com/office/drawing/2014/main" id="{8E164ACE-E031-D24B-8DCD-D3E803F6D1FA}"/>
              </a:ext>
            </a:extLst>
          </p:cNvPr>
          <p:cNvSpPr txBox="1"/>
          <p:nvPr/>
        </p:nvSpPr>
        <p:spPr>
          <a:xfrm>
            <a:off x="1087000" y="2905780"/>
            <a:ext cx="5660524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800" dirty="0" err="1">
                <a:solidFill>
                  <a:srgbClr val="07A87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en-US" altLang="zh-CN" sz="2800" dirty="0">
                <a:solidFill>
                  <a:srgbClr val="07A87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Enterprise 5.0</a:t>
            </a:r>
            <a:r>
              <a:rPr lang="zh-CN" altLang="en-US" sz="2800" dirty="0">
                <a:solidFill>
                  <a:srgbClr val="07A87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在线课程</a:t>
            </a: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F01FF724-529F-6C4C-A8E8-D7B4996D25F4}"/>
              </a:ext>
            </a:extLst>
          </p:cNvPr>
          <p:cNvSpPr txBox="1"/>
          <p:nvPr/>
        </p:nvSpPr>
        <p:spPr>
          <a:xfrm>
            <a:off x="2534361" y="3758642"/>
            <a:ext cx="2031325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3600" dirty="0">
                <a:solidFill>
                  <a:srgbClr val="565A5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接入集群</a:t>
            </a:r>
          </a:p>
        </p:txBody>
      </p:sp>
    </p:spTree>
    <p:extLst>
      <p:ext uri="{BB962C8B-B14F-4D97-AF65-F5344CB8AC3E}">
        <p14:creationId xmlns:p14="http://schemas.microsoft.com/office/powerpoint/2010/main" val="28141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7655410-4C72-F942-90D2-83F3E0B15D32}"/>
              </a:ext>
            </a:extLst>
          </p:cNvPr>
          <p:cNvGrpSpPr/>
          <p:nvPr/>
        </p:nvGrpSpPr>
        <p:grpSpPr>
          <a:xfrm>
            <a:off x="148916" y="350805"/>
            <a:ext cx="3673532" cy="502310"/>
            <a:chOff x="912224" y="3392262"/>
            <a:chExt cx="3673532" cy="502310"/>
          </a:xfrm>
        </p:grpSpPr>
        <p:sp>
          <p:nvSpPr>
            <p:cNvPr id="4" name="Slogan">
              <a:extLst>
                <a:ext uri="{FF2B5EF4-FFF2-40B4-BE49-F238E27FC236}">
                  <a16:creationId xmlns:a16="http://schemas.microsoft.com/office/drawing/2014/main" id="{BAF418ED-5A6D-B246-A505-D3B3E82C3DA2}"/>
                </a:ext>
              </a:extLst>
            </p:cNvPr>
            <p:cNvSpPr txBox="1"/>
            <p:nvPr/>
          </p:nvSpPr>
          <p:spPr>
            <a:xfrm>
              <a:off x="2676140" y="3429000"/>
              <a:ext cx="1909616" cy="442035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l"/>
              <a:r>
                <a:rPr lang="zh-CN" altLang="en-US" sz="1200" spc="30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1200" spc="30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1200" spc="30" dirty="0">
                  <a:solidFill>
                    <a:srgbClr val="999A9B"/>
                  </a:solidFill>
                </a:rPr>
                <a:t>THE FORMULA DIGITAL</a:t>
              </a:r>
              <a:endParaRPr lang="zh-CN" altLang="en-US" sz="1200" spc="30" dirty="0">
                <a:solidFill>
                  <a:srgbClr val="999A9B"/>
                </a:solidFill>
              </a:endParaRPr>
            </a:p>
          </p:txBody>
        </p:sp>
        <p:cxnSp>
          <p:nvCxnSpPr>
            <p:cNvPr id="5" name="Divider">
              <a:extLst>
                <a:ext uri="{FF2B5EF4-FFF2-40B4-BE49-F238E27FC236}">
                  <a16:creationId xmlns:a16="http://schemas.microsoft.com/office/drawing/2014/main" id="{BB5F6F90-4516-E243-B0DF-7F1456ED6B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Logo">
              <a:extLst>
                <a:ext uri="{FF2B5EF4-FFF2-40B4-BE49-F238E27FC236}">
                  <a16:creationId xmlns:a16="http://schemas.microsoft.com/office/drawing/2014/main" id="{22F3151D-B95A-F448-82FA-DEDE622E7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8" name="Title">
            <a:extLst>
              <a:ext uri="{FF2B5EF4-FFF2-40B4-BE49-F238E27FC236}">
                <a16:creationId xmlns:a16="http://schemas.microsoft.com/office/drawing/2014/main" id="{CC410E0D-31A1-774F-8E47-9342BAF93C46}"/>
              </a:ext>
            </a:extLst>
          </p:cNvPr>
          <p:cNvSpPr txBox="1"/>
          <p:nvPr/>
        </p:nvSpPr>
        <p:spPr>
          <a:xfrm>
            <a:off x="1367814" y="3167390"/>
            <a:ext cx="5660524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2800" dirty="0" err="1">
                <a:solidFill>
                  <a:srgbClr val="07A87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en-US" altLang="zh-CN" sz="2800" dirty="0">
                <a:solidFill>
                  <a:srgbClr val="07A87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Enterprise 5.0</a:t>
            </a:r>
            <a:r>
              <a:rPr lang="zh-CN" altLang="en-US" sz="2800" dirty="0">
                <a:solidFill>
                  <a:srgbClr val="07A87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在线课程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E19765F-9051-8B4F-ACA9-A282E14CD7F6}"/>
              </a:ext>
            </a:extLst>
          </p:cNvPr>
          <p:cNvSpPr txBox="1"/>
          <p:nvPr/>
        </p:nvSpPr>
        <p:spPr>
          <a:xfrm>
            <a:off x="1357914" y="1363395"/>
            <a:ext cx="2031325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3600" dirty="0">
                <a:solidFill>
                  <a:srgbClr val="565A5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接入集群</a:t>
            </a:r>
          </a:p>
        </p:txBody>
      </p:sp>
    </p:spTree>
    <p:extLst>
      <p:ext uri="{BB962C8B-B14F-4D97-AF65-F5344CB8AC3E}">
        <p14:creationId xmlns:p14="http://schemas.microsoft.com/office/powerpoint/2010/main" val="176678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 descr="夜晚的星空&#10;&#10;描述已自动生成">
            <a:extLst>
              <a:ext uri="{FF2B5EF4-FFF2-40B4-BE49-F238E27FC236}">
                <a16:creationId xmlns:a16="http://schemas.microsoft.com/office/drawing/2014/main" id="{BFA7FBC0-051E-42F5-9559-B565CFA8122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981"/>
            <a:ext cx="12192000" cy="679003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337895E-4C29-0F41-94C1-F4C9FEED2F3D}"/>
              </a:ext>
            </a:extLst>
          </p:cNvPr>
          <p:cNvGrpSpPr/>
          <p:nvPr/>
        </p:nvGrpSpPr>
        <p:grpSpPr>
          <a:xfrm>
            <a:off x="8340217" y="6169323"/>
            <a:ext cx="3677280" cy="506296"/>
            <a:chOff x="478170" y="557417"/>
            <a:chExt cx="3677280" cy="506296"/>
          </a:xfrm>
        </p:grpSpPr>
        <p:sp>
          <p:nvSpPr>
            <p:cNvPr id="12" name="Slogan">
              <a:extLst>
                <a:ext uri="{FF2B5EF4-FFF2-40B4-BE49-F238E27FC236}">
                  <a16:creationId xmlns:a16="http://schemas.microsoft.com/office/drawing/2014/main" id="{CCAC18B2-FB6D-4751-907E-FBB98454BF7A}"/>
                </a:ext>
              </a:extLst>
            </p:cNvPr>
            <p:cNvSpPr txBox="1"/>
            <p:nvPr/>
          </p:nvSpPr>
          <p:spPr>
            <a:xfrm>
              <a:off x="2245834" y="587188"/>
              <a:ext cx="1909616" cy="442035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l"/>
              <a:r>
                <a:rPr lang="zh-CN" altLang="en-US" sz="1200" spc="30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1200" spc="30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1200" spc="30" dirty="0">
                  <a:solidFill>
                    <a:srgbClr val="999A9B"/>
                  </a:solidFill>
                </a:rPr>
                <a:t>THE FORMULA DIGITAL</a:t>
              </a:r>
              <a:endParaRPr lang="zh-CN" altLang="en-US" sz="1200" spc="30" dirty="0">
                <a:solidFill>
                  <a:srgbClr val="999A9B"/>
                </a:solidFill>
              </a:endParaRPr>
            </a:p>
          </p:txBody>
        </p:sp>
        <p:cxnSp>
          <p:nvCxnSpPr>
            <p:cNvPr id="13" name="Divider">
              <a:extLst>
                <a:ext uri="{FF2B5EF4-FFF2-40B4-BE49-F238E27FC236}">
                  <a16:creationId xmlns:a16="http://schemas.microsoft.com/office/drawing/2014/main" id="{5A5D424A-F675-472C-A383-2F7D97F1697A}"/>
                </a:ext>
              </a:extLst>
            </p:cNvPr>
            <p:cNvCxnSpPr>
              <a:cxnSpLocks/>
            </p:cNvCxnSpPr>
            <p:nvPr/>
          </p:nvCxnSpPr>
          <p:spPr>
            <a:xfrm>
              <a:off x="2132122" y="632432"/>
              <a:ext cx="0" cy="330994"/>
            </a:xfrm>
            <a:prstGeom prst="line">
              <a:avLst/>
            </a:prstGeom>
            <a:ln w="12700">
              <a:solidFill>
                <a:srgbClr val="343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DaoCloud Logo" descr="图片包含 游戏机, 画&#10;&#10;描述已自动生成">
              <a:extLst>
                <a:ext uri="{FF2B5EF4-FFF2-40B4-BE49-F238E27FC236}">
                  <a16:creationId xmlns:a16="http://schemas.microsoft.com/office/drawing/2014/main" id="{18D179B8-659B-4092-B270-0B47D9643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8170" y="557417"/>
              <a:ext cx="1582175" cy="506296"/>
            </a:xfrm>
            <a:prstGeom prst="rect">
              <a:avLst/>
            </a:prstGeom>
          </p:spPr>
        </p:pic>
      </p:grpSp>
      <p:sp>
        <p:nvSpPr>
          <p:cNvPr id="8" name="Title">
            <a:extLst>
              <a:ext uri="{FF2B5EF4-FFF2-40B4-BE49-F238E27FC236}">
                <a16:creationId xmlns:a16="http://schemas.microsoft.com/office/drawing/2014/main" id="{6D58FDE7-0F9A-BD4C-99FD-CB97D0F75532}"/>
              </a:ext>
            </a:extLst>
          </p:cNvPr>
          <p:cNvSpPr txBox="1"/>
          <p:nvPr/>
        </p:nvSpPr>
        <p:spPr>
          <a:xfrm>
            <a:off x="2028220" y="1773996"/>
            <a:ext cx="8135560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Enterprise 5.0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在线系列课程</a:t>
            </a:r>
          </a:p>
        </p:txBody>
      </p:sp>
      <p:pic>
        <p:nvPicPr>
          <p:cNvPr id="14" name="Digital X Logo">
            <a:extLst>
              <a:ext uri="{FF2B5EF4-FFF2-40B4-BE49-F238E27FC236}">
                <a16:creationId xmlns:a16="http://schemas.microsoft.com/office/drawing/2014/main" id="{3F7F295F-193E-1D4B-AB3F-2D7494A13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555" y="262058"/>
            <a:ext cx="1404257" cy="457200"/>
          </a:xfrm>
          <a:prstGeom prst="rect">
            <a:avLst/>
          </a:prstGeom>
        </p:spPr>
      </p:pic>
      <p:sp>
        <p:nvSpPr>
          <p:cNvPr id="15" name="Title">
            <a:extLst>
              <a:ext uri="{FF2B5EF4-FFF2-40B4-BE49-F238E27FC236}">
                <a16:creationId xmlns:a16="http://schemas.microsoft.com/office/drawing/2014/main" id="{A540B116-0448-3043-81BA-DCCB3257EAB1}"/>
              </a:ext>
            </a:extLst>
          </p:cNvPr>
          <p:cNvSpPr txBox="1"/>
          <p:nvPr/>
        </p:nvSpPr>
        <p:spPr>
          <a:xfrm>
            <a:off x="5285522" y="3336832"/>
            <a:ext cx="1620957" cy="52322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接入集群</a:t>
            </a:r>
          </a:p>
        </p:txBody>
      </p:sp>
    </p:spTree>
    <p:extLst>
      <p:ext uri="{BB962C8B-B14F-4D97-AF65-F5344CB8AC3E}">
        <p14:creationId xmlns:p14="http://schemas.microsoft.com/office/powerpoint/2010/main" val="15109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riangles">
            <a:extLst>
              <a:ext uri="{FF2B5EF4-FFF2-40B4-BE49-F238E27FC236}">
                <a16:creationId xmlns:a16="http://schemas.microsoft.com/office/drawing/2014/main" id="{761B8CC2-C25E-4E2D-808B-904168E3D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2060972-2612-6A4C-A4C9-3FD7AF4C476C}"/>
              </a:ext>
            </a:extLst>
          </p:cNvPr>
          <p:cNvGrpSpPr/>
          <p:nvPr/>
        </p:nvGrpSpPr>
        <p:grpSpPr>
          <a:xfrm>
            <a:off x="912224" y="3392262"/>
            <a:ext cx="3673532" cy="502310"/>
            <a:chOff x="912224" y="3392262"/>
            <a:chExt cx="3673532" cy="502310"/>
          </a:xfrm>
        </p:grpSpPr>
        <p:sp>
          <p:nvSpPr>
            <p:cNvPr id="6" name="Slogan">
              <a:extLst>
                <a:ext uri="{FF2B5EF4-FFF2-40B4-BE49-F238E27FC236}">
                  <a16:creationId xmlns:a16="http://schemas.microsoft.com/office/drawing/2014/main" id="{42004CB7-0314-4140-BE38-5A07B40F9AD2}"/>
                </a:ext>
              </a:extLst>
            </p:cNvPr>
            <p:cNvSpPr txBox="1"/>
            <p:nvPr/>
          </p:nvSpPr>
          <p:spPr>
            <a:xfrm>
              <a:off x="2676140" y="3429000"/>
              <a:ext cx="1909616" cy="442035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l"/>
              <a:r>
                <a:rPr lang="zh-CN" altLang="en-US" sz="1200" spc="30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1200" spc="30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1200" spc="30" dirty="0">
                  <a:solidFill>
                    <a:srgbClr val="999A9B"/>
                  </a:solidFill>
                </a:rPr>
                <a:t>THE FORMULA DIGITAL</a:t>
              </a:r>
              <a:endParaRPr lang="zh-CN" altLang="en-US" sz="1200" spc="30" dirty="0">
                <a:solidFill>
                  <a:srgbClr val="999A9B"/>
                </a:solidFill>
              </a:endParaRPr>
            </a:p>
          </p:txBody>
        </p:sp>
        <p:cxnSp>
          <p:nvCxnSpPr>
            <p:cNvPr id="15" name="Divider">
              <a:extLst>
                <a:ext uri="{FF2B5EF4-FFF2-40B4-BE49-F238E27FC236}">
                  <a16:creationId xmlns:a16="http://schemas.microsoft.com/office/drawing/2014/main" id="{2D8BF843-62F8-42E2-9F0B-8501AA28CB8A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Logo">
              <a:extLst>
                <a:ext uri="{FF2B5EF4-FFF2-40B4-BE49-F238E27FC236}">
                  <a16:creationId xmlns:a16="http://schemas.microsoft.com/office/drawing/2014/main" id="{3A9FC155-DD77-4B52-9F61-F50CD4317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920933" y="2460142"/>
            <a:ext cx="2319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000" b="1" dirty="0">
                <a:latin typeface="Arial" panose="020B060402020202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4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24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igital X 无水印">
  <a:themeElements>
    <a:clrScheme name="DaoCloud Digital X">
      <a:dk1>
        <a:srgbClr val="1B1C1D"/>
      </a:dk1>
      <a:lt1>
        <a:srgbClr val="FEFEFE"/>
      </a:lt1>
      <a:dk2>
        <a:srgbClr val="333536"/>
      </a:dk2>
      <a:lt2>
        <a:srgbClr val="F4F4F6"/>
      </a:lt2>
      <a:accent1>
        <a:srgbClr val="004BFF"/>
      </a:accent1>
      <a:accent2>
        <a:srgbClr val="0ED05D"/>
      </a:accent2>
      <a:accent3>
        <a:srgbClr val="FFA800"/>
      </a:accent3>
      <a:accent4>
        <a:srgbClr val="FF0E46"/>
      </a:accent4>
      <a:accent5>
        <a:srgbClr val="0AC5F1"/>
      </a:accent5>
      <a:accent6>
        <a:srgbClr val="7727F0"/>
      </a:accent6>
      <a:hlink>
        <a:srgbClr val="99999B"/>
      </a:hlink>
      <a:folHlink>
        <a:srgbClr val="004BFF"/>
      </a:folHlink>
    </a:clrScheme>
    <a:fontScheme name="Digital X @Windows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sz="1100" dirty="0" smtClean="0">
            <a:solidFill>
              <a:schemeClr val="bg1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l">
          <a:defRPr sz="105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X 水印">
  <a:themeElements>
    <a:clrScheme name="DaoCloud Digital X">
      <a:dk1>
        <a:srgbClr val="1B1C1D"/>
      </a:dk1>
      <a:lt1>
        <a:srgbClr val="FEFEFE"/>
      </a:lt1>
      <a:dk2>
        <a:srgbClr val="333536"/>
      </a:dk2>
      <a:lt2>
        <a:srgbClr val="F4F4F6"/>
      </a:lt2>
      <a:accent1>
        <a:srgbClr val="004BFF"/>
      </a:accent1>
      <a:accent2>
        <a:srgbClr val="0ED05D"/>
      </a:accent2>
      <a:accent3>
        <a:srgbClr val="FFA800"/>
      </a:accent3>
      <a:accent4>
        <a:srgbClr val="FF0E46"/>
      </a:accent4>
      <a:accent5>
        <a:srgbClr val="0AC5F1"/>
      </a:accent5>
      <a:accent6>
        <a:srgbClr val="7727F0"/>
      </a:accent6>
      <a:hlink>
        <a:srgbClr val="99999B"/>
      </a:hlink>
      <a:folHlink>
        <a:srgbClr val="004BFF"/>
      </a:folHlink>
    </a:clrScheme>
    <a:fontScheme name="Digital X @Windows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 sz="1100" dirty="0" smtClean="0">
            <a:solidFill>
              <a:schemeClr val="bg1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l">
          <a:defRPr sz="105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8267</TotalTime>
  <Words>72</Words>
  <Application>Microsoft Macintosh PowerPoint</Application>
  <PresentationFormat>宽屏</PresentationFormat>
  <Paragraphs>24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Microsoft YaHei</vt:lpstr>
      <vt:lpstr>Arial</vt:lpstr>
      <vt:lpstr>Digital X 无水印</vt:lpstr>
      <vt:lpstr>Digital X 水印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DaoCloud</dc:creator>
  <cp:lastModifiedBy>Haifeng Yao</cp:lastModifiedBy>
  <cp:revision>332</cp:revision>
  <dcterms:created xsi:type="dcterms:W3CDTF">2020-05-13T02:18:19Z</dcterms:created>
  <dcterms:modified xsi:type="dcterms:W3CDTF">2022-08-15T09:13:32Z</dcterms:modified>
</cp:coreProperties>
</file>