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F"/>
    <a:srgbClr val="FF483F"/>
    <a:srgbClr val="F22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408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CFF6B-6795-9645-99B8-D5CDADFC8DA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D4B7-A27E-304D-969D-AE0C4482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3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5D4B7-A27E-304D-969D-AE0C44823C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4F11-D140-574A-A142-F5FBB725D48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F385-0322-634A-8078-DE204201A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409" y="232386"/>
            <a:ext cx="3886344" cy="618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if </a:t>
            </a:r>
            <a:r>
              <a:rPr lang="ro-RO" dirty="0"/>
              <a:t>(fig </a:t>
            </a:r>
            <a:r>
              <a:rPr lang="ro-RO" dirty="0"/>
              <a:t>== "A"</a:t>
            </a:r>
            <a:r>
              <a:rPr lang="ro-RO" dirty="0"/>
              <a:t>)</a:t>
            </a:r>
            <a:r>
              <a:rPr lang="ro-RO" dirty="0"/>
              <a:t>:</a:t>
            </a:r>
            <a:br>
              <a:rPr lang="ro-RO" dirty="0"/>
            </a:br>
            <a:r>
              <a:rPr lang="ro-RO" dirty="0"/>
              <a:t>    print "A"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409" y="2477577"/>
            <a:ext cx="388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Lucida Sans"/>
                <a:cs typeface="Lucida Sans"/>
              </a:rPr>
              <a:t>Total Occupancy</a:t>
            </a:r>
          </a:p>
          <a:p>
            <a:pPr algn="ctr"/>
            <a:r>
              <a:rPr lang="en-US" sz="3200" dirty="0" smtClean="0">
                <a:latin typeface="Lucida Sans"/>
                <a:cs typeface="Lucida Sans"/>
              </a:rPr>
              <a:t>174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409" y="3685600"/>
            <a:ext cx="388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Lucida Sans"/>
                <a:cs typeface="Lucida Sans"/>
              </a:rPr>
              <a:t>Last Updated: 40 min.</a:t>
            </a:r>
            <a:endParaRPr lang="en-US" sz="1100" dirty="0">
              <a:latin typeface="Lucida Sans"/>
              <a:cs typeface="Lucida Sans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1670300" y="5997221"/>
            <a:ext cx="1060704" cy="321734"/>
          </a:xfrm>
          <a:prstGeom prst="triangl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5765" y="5500890"/>
            <a:ext cx="125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89365" y="232386"/>
            <a:ext cx="3886344" cy="618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if </a:t>
            </a:r>
            <a:r>
              <a:rPr lang="ro-RO" dirty="0"/>
              <a:t>(fig </a:t>
            </a:r>
            <a:r>
              <a:rPr lang="ro-RO" dirty="0"/>
              <a:t>== "A"</a:t>
            </a:r>
            <a:r>
              <a:rPr lang="ro-RO" dirty="0"/>
              <a:t>)</a:t>
            </a:r>
            <a:r>
              <a:rPr lang="ro-RO" dirty="0"/>
              <a:t>:</a:t>
            </a:r>
            <a:br>
              <a:rPr lang="ro-RO" dirty="0"/>
            </a:br>
            <a:r>
              <a:rPr lang="ro-RO" dirty="0"/>
              <a:t>    print "A"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Connector 20"/>
          <p:cNvCxnSpPr>
            <a:stCxn id="20" idx="0"/>
          </p:cNvCxnSpPr>
          <p:nvPr/>
        </p:nvCxnSpPr>
        <p:spPr>
          <a:xfrm>
            <a:off x="6632537" y="232386"/>
            <a:ext cx="0" cy="61809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89365" y="2116665"/>
            <a:ext cx="388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89365" y="3754950"/>
            <a:ext cx="388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982280" y="435903"/>
            <a:ext cx="1353611" cy="1388849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89365" y="1118240"/>
            <a:ext cx="194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Lucida Sans"/>
                <a:cs typeface="Lucida Sans"/>
              </a:rPr>
              <a:t>50/75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89365" y="1882439"/>
            <a:ext cx="1943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Lucida Sans"/>
                <a:cs typeface="Lucida Sans"/>
              </a:rPr>
              <a:t>Last Updated: 40 min.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89365" y="830525"/>
            <a:ext cx="194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Indoor Pool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985000" y="1594557"/>
            <a:ext cx="451555" cy="518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32537" y="1125759"/>
            <a:ext cx="194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Lucida Sans"/>
                <a:cs typeface="Lucida Sans"/>
              </a:rPr>
              <a:t>50/75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32537" y="1889958"/>
            <a:ext cx="1943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Lucida Sans"/>
                <a:cs typeface="Lucida Sans"/>
              </a:rPr>
              <a:t>Last Updated: 40 min.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32537" y="838044"/>
            <a:ext cx="194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Indoor Pool</a:t>
            </a:r>
            <a:endParaRPr lang="en-US" dirty="0"/>
          </a:p>
        </p:txBody>
      </p:sp>
      <p:pic>
        <p:nvPicPr>
          <p:cNvPr id="54" name="Picture 53" descr="Screen Shot 2016-09-21 at 1.54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92" y="322984"/>
            <a:ext cx="454428" cy="426246"/>
          </a:xfrm>
          <a:prstGeom prst="rect">
            <a:avLst/>
          </a:prstGeom>
        </p:spPr>
      </p:pic>
      <p:pic>
        <p:nvPicPr>
          <p:cNvPr id="55" name="Picture 54" descr="Screen Shot 2016-09-21 at 1.54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0" y="322984"/>
            <a:ext cx="433671" cy="425580"/>
          </a:xfrm>
          <a:prstGeom prst="rect">
            <a:avLst/>
          </a:prstGeom>
        </p:spPr>
      </p:pic>
      <p:pic>
        <p:nvPicPr>
          <p:cNvPr id="56" name="Picture 55" descr="Screen Shot 2016-09-21 at 1.56.0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1" y="322984"/>
            <a:ext cx="451946" cy="425568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275409" y="830525"/>
            <a:ext cx="388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320496" y="834612"/>
            <a:ext cx="72573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Screen Shot 2016-09-23 at 2.50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11" y="313032"/>
            <a:ext cx="517523" cy="4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689365" y="232386"/>
            <a:ext cx="3886344" cy="618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if </a:t>
            </a:r>
            <a:r>
              <a:rPr lang="ro-RO" dirty="0"/>
              <a:t>(fig </a:t>
            </a:r>
            <a:r>
              <a:rPr lang="ro-RO" dirty="0"/>
              <a:t>== "A"</a:t>
            </a:r>
            <a:r>
              <a:rPr lang="ro-RO" dirty="0"/>
              <a:t>)</a:t>
            </a:r>
            <a:r>
              <a:rPr lang="ro-RO" dirty="0"/>
              <a:t>:</a:t>
            </a:r>
            <a:br>
              <a:rPr lang="ro-RO" dirty="0"/>
            </a:br>
            <a:r>
              <a:rPr lang="ro-RO" dirty="0"/>
              <a:t>    print "A"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17" idx="0"/>
          </p:cNvCxnSpPr>
          <p:nvPr/>
        </p:nvCxnSpPr>
        <p:spPr>
          <a:xfrm>
            <a:off x="6632537" y="232386"/>
            <a:ext cx="0" cy="61809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89365" y="2116665"/>
            <a:ext cx="388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89365" y="3754950"/>
            <a:ext cx="388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32537" y="1118240"/>
            <a:ext cx="292761" cy="10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32537" y="1125759"/>
            <a:ext cx="194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Lucida Sans"/>
                <a:cs typeface="Lucida Sans"/>
              </a:rPr>
              <a:t>50/75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2537" y="1889958"/>
            <a:ext cx="1943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Lucida Sans"/>
                <a:cs typeface="Lucida Sans"/>
              </a:rPr>
              <a:t>Last Updated: 40 min.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2537" y="838044"/>
            <a:ext cx="194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Indoor Pool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89365" y="2328333"/>
            <a:ext cx="292915" cy="14190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89365" y="2759919"/>
            <a:ext cx="194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Lucida Sans"/>
                <a:cs typeface="Lucida Sans"/>
              </a:rPr>
              <a:t>50/75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89365" y="3524118"/>
            <a:ext cx="1943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Lucida Sans"/>
                <a:cs typeface="Lucida Sans"/>
              </a:rPr>
              <a:t>Last Updated: 40 min.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9365" y="2472204"/>
            <a:ext cx="194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Indoor Pool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32537" y="3036918"/>
            <a:ext cx="253685" cy="7105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14579" y="2759919"/>
            <a:ext cx="194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Lucida Sans"/>
                <a:cs typeface="Lucida Sans"/>
              </a:rPr>
              <a:t>0/0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14579" y="3524118"/>
            <a:ext cx="1943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Lucida Sans"/>
                <a:cs typeface="Lucida Sans"/>
              </a:rPr>
              <a:t>Last Updated: 40 min.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4579" y="2472204"/>
            <a:ext cx="194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Indoor Pool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678333" y="2469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1407" y="1125759"/>
            <a:ext cx="194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Lucida Sans"/>
                <a:cs typeface="Lucida Sans"/>
              </a:rPr>
              <a:t>50/75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71407" y="1889958"/>
            <a:ext cx="1943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Lucida Sans"/>
                <a:cs typeface="Lucida Sans"/>
              </a:rPr>
              <a:t>Last Updated: 40 min.</a:t>
            </a:r>
            <a:endParaRPr lang="en-US" sz="900" dirty="0">
              <a:latin typeface="Lucida Sans"/>
              <a:cs typeface="Lucida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71407" y="838044"/>
            <a:ext cx="194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Indoor Pool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650289" y="310673"/>
            <a:ext cx="478558" cy="1802598"/>
            <a:chOff x="4650289" y="310673"/>
            <a:chExt cx="478558" cy="1802598"/>
          </a:xfrm>
        </p:grpSpPr>
        <p:sp>
          <p:nvSpPr>
            <p:cNvPr id="39" name="Rectangle 38"/>
            <p:cNvSpPr/>
            <p:nvPr/>
          </p:nvSpPr>
          <p:spPr>
            <a:xfrm>
              <a:off x="4690945" y="582052"/>
              <a:ext cx="310873" cy="1531219"/>
            </a:xfrm>
            <a:prstGeom prst="rect">
              <a:avLst/>
            </a:prstGeom>
            <a:solidFill>
              <a:srgbClr val="FF37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50289" y="310673"/>
              <a:ext cx="478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90%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96779" y="310673"/>
              <a:ext cx="305039" cy="271380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593307" y="838044"/>
            <a:ext cx="478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66%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6630028" y="847813"/>
            <a:ext cx="305039" cy="27138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632537" y="2113271"/>
            <a:ext cx="1943172" cy="1634160"/>
          </a:xfrm>
          <a:prstGeom prst="rect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409" y="232386"/>
            <a:ext cx="3886344" cy="618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6-09-21 at 1.54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92" y="322984"/>
            <a:ext cx="454428" cy="426246"/>
          </a:xfrm>
          <a:prstGeom prst="rect">
            <a:avLst/>
          </a:prstGeom>
        </p:spPr>
      </p:pic>
      <p:pic>
        <p:nvPicPr>
          <p:cNvPr id="6" name="Picture 5" descr="Screen Shot 2016-09-21 at 1.54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0" y="322984"/>
            <a:ext cx="433671" cy="425580"/>
          </a:xfrm>
          <a:prstGeom prst="rect">
            <a:avLst/>
          </a:prstGeom>
        </p:spPr>
      </p:pic>
      <p:pic>
        <p:nvPicPr>
          <p:cNvPr id="7" name="Picture 6" descr="Screen Shot 2016-09-21 at 1.56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1" y="322984"/>
            <a:ext cx="451946" cy="42556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75409" y="830525"/>
            <a:ext cx="388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409" y="956627"/>
            <a:ext cx="38863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Lucida Sans"/>
                <a:cs typeface="Lucida Sans"/>
              </a:rPr>
              <a:t>Events</a:t>
            </a:r>
            <a:endParaRPr lang="en-US" dirty="0">
              <a:latin typeface="Lucida Sans"/>
              <a:cs typeface="Lucida San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246838" y="834612"/>
            <a:ext cx="72573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creen Shot 2016-09-23 at 2.50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11" y="313032"/>
            <a:ext cx="517523" cy="457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790633" y="232386"/>
            <a:ext cx="3886344" cy="618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if </a:t>
            </a:r>
            <a:r>
              <a:rPr lang="ro-RO" dirty="0"/>
              <a:t>(fig </a:t>
            </a:r>
            <a:r>
              <a:rPr lang="ro-RO" dirty="0"/>
              <a:t>== "A"</a:t>
            </a:r>
            <a:r>
              <a:rPr lang="ro-RO" dirty="0"/>
              <a:t>)</a:t>
            </a:r>
            <a:r>
              <a:rPr lang="ro-RO" dirty="0"/>
              <a:t>:</a:t>
            </a:r>
            <a:br>
              <a:rPr lang="ro-RO" dirty="0"/>
            </a:br>
            <a:r>
              <a:rPr lang="ro-RO" dirty="0"/>
              <a:t>    print "A"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 descr="Screen Shot 2016-09-21 at 1.54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16" y="322984"/>
            <a:ext cx="454428" cy="426246"/>
          </a:xfrm>
          <a:prstGeom prst="rect">
            <a:avLst/>
          </a:prstGeom>
        </p:spPr>
      </p:pic>
      <p:pic>
        <p:nvPicPr>
          <p:cNvPr id="18" name="Picture 17" descr="Screen Shot 2016-09-21 at 1.54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04" y="322984"/>
            <a:ext cx="433671" cy="425580"/>
          </a:xfrm>
          <a:prstGeom prst="rect">
            <a:avLst/>
          </a:prstGeom>
        </p:spPr>
      </p:pic>
      <p:pic>
        <p:nvPicPr>
          <p:cNvPr id="19" name="Picture 18" descr="Screen Shot 2016-09-21 at 1.56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85" y="322984"/>
            <a:ext cx="451946" cy="42556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90633" y="830525"/>
            <a:ext cx="388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0633" y="956627"/>
            <a:ext cx="38863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Lucida Sans"/>
                <a:cs typeface="Lucida Sans"/>
              </a:rPr>
              <a:t>Statistics</a:t>
            </a:r>
            <a:endParaRPr lang="en-US" dirty="0">
              <a:latin typeface="Lucida Sans"/>
              <a:cs typeface="Lucida San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984083" y="834612"/>
            <a:ext cx="72573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Screen Shot 2016-09-23 at 2.50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35" y="313032"/>
            <a:ext cx="517523" cy="457600"/>
          </a:xfrm>
          <a:prstGeom prst="rect">
            <a:avLst/>
          </a:prstGeom>
        </p:spPr>
      </p:pic>
      <p:pic>
        <p:nvPicPr>
          <p:cNvPr id="25" name="Picture 24" descr="images-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79" y="3508188"/>
            <a:ext cx="3721100" cy="21844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193215" y="2554942"/>
            <a:ext cx="973433" cy="463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24 </a:t>
            </a:r>
            <a:r>
              <a:rPr lang="en-US" sz="1600" dirty="0" err="1" smtClean="0">
                <a:solidFill>
                  <a:srgbClr val="000000"/>
                </a:solidFill>
              </a:rPr>
              <a:t>hrs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73520" y="2554942"/>
            <a:ext cx="973433" cy="463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Weekday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54931" y="2554942"/>
            <a:ext cx="973433" cy="463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Morning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93216" y="1825813"/>
            <a:ext cx="3135148" cy="4631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Indoor Pool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130</Words>
  <Application>Microsoft Macintosh PowerPoint</Application>
  <PresentationFormat>On-screen Show (4:3)</PresentationFormat>
  <Paragraphs>36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13</cp:revision>
  <dcterms:created xsi:type="dcterms:W3CDTF">2016-09-21T05:47:56Z</dcterms:created>
  <dcterms:modified xsi:type="dcterms:W3CDTF">2016-09-23T20:07:51Z</dcterms:modified>
</cp:coreProperties>
</file>