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57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1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1322B-6943-4704-A344-90F9BA7E48CA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FD6160A-FE9D-458C-8BF1-C2B7E33EFA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1322B-6943-4704-A344-90F9BA7E48CA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160A-FE9D-458C-8BF1-C2B7E33EFA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1322B-6943-4704-A344-90F9BA7E48CA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160A-FE9D-458C-8BF1-C2B7E33EFA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1322B-6943-4704-A344-90F9BA7E48CA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FD6160A-FE9D-458C-8BF1-C2B7E33EFA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1322B-6943-4704-A344-90F9BA7E48CA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160A-FE9D-458C-8BF1-C2B7E33EFA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1322B-6943-4704-A344-90F9BA7E48CA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160A-FE9D-458C-8BF1-C2B7E33EFA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1322B-6943-4704-A344-90F9BA7E48CA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7FD6160A-FE9D-458C-8BF1-C2B7E33EFAD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1322B-6943-4704-A344-90F9BA7E48CA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160A-FE9D-458C-8BF1-C2B7E33EFA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1322B-6943-4704-A344-90F9BA7E48CA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160A-FE9D-458C-8BF1-C2B7E33EFA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1322B-6943-4704-A344-90F9BA7E48CA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160A-FE9D-458C-8BF1-C2B7E33EFA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1322B-6943-4704-A344-90F9BA7E48CA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160A-FE9D-458C-8BF1-C2B7E33EFAD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3D1322B-6943-4704-A344-90F9BA7E48CA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FD6160A-FE9D-458C-8BF1-C2B7E33EFAD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Cafe – restaurant remote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quán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xa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73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pic>
        <p:nvPicPr>
          <p:cNvPr id="1026" name="Picture 2" descr="E:\Projects\SMH\Image\CoffeRemote\CoffeeShop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71" y="1457325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Projects\SMH\Image\CoffeRemote\manag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828800"/>
            <a:ext cx="1228725" cy="259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E:\Projects\SMH\Image\CoffeRemote\coffeee 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71" y="4728029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loud Callout 3"/>
          <p:cNvSpPr/>
          <p:nvPr/>
        </p:nvSpPr>
        <p:spPr>
          <a:xfrm>
            <a:off x="2819854" y="1562100"/>
            <a:ext cx="1204913" cy="838200"/>
          </a:xfrm>
          <a:prstGeom prst="cloudCallout">
            <a:avLst>
              <a:gd name="adj1" fmla="val 138324"/>
              <a:gd name="adj2" fmla="val 53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Quan 1 </a:t>
            </a:r>
            <a:r>
              <a:rPr lang="en-US" sz="1100" dirty="0" err="1" smtClean="0"/>
              <a:t>đông</a:t>
            </a:r>
            <a:r>
              <a:rPr lang="en-US" sz="1100" dirty="0" smtClean="0"/>
              <a:t> </a:t>
            </a:r>
            <a:r>
              <a:rPr lang="en-US" sz="1100" dirty="0" err="1" smtClean="0"/>
              <a:t>khách</a:t>
            </a:r>
            <a:r>
              <a:rPr lang="en-US" sz="1100" dirty="0" smtClean="0"/>
              <a:t> </a:t>
            </a:r>
            <a:r>
              <a:rPr lang="en-US" sz="1100" dirty="0" err="1" smtClean="0"/>
              <a:t>quá</a:t>
            </a:r>
            <a:endParaRPr lang="en-US" sz="1100" dirty="0"/>
          </a:p>
        </p:txBody>
      </p:sp>
      <p:pic>
        <p:nvPicPr>
          <p:cNvPr id="1029" name="Picture 5" descr="E:\Projects\SMH\Image\CoffeRemote\coffeVangKhach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675" y="5104492"/>
            <a:ext cx="282892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loud Callout 7"/>
          <p:cNvSpPr/>
          <p:nvPr/>
        </p:nvSpPr>
        <p:spPr>
          <a:xfrm>
            <a:off x="5576887" y="4343400"/>
            <a:ext cx="1204913" cy="1371600"/>
          </a:xfrm>
          <a:prstGeom prst="cloudCallout">
            <a:avLst>
              <a:gd name="adj1" fmla="val -72480"/>
              <a:gd name="adj2" fmla="val -109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Nhân</a:t>
            </a:r>
            <a:r>
              <a:rPr lang="en-US" sz="1100" dirty="0" smtClean="0"/>
              <a:t> </a:t>
            </a:r>
            <a:r>
              <a:rPr lang="en-US" sz="1100" dirty="0" err="1" smtClean="0"/>
              <a:t>viên</a:t>
            </a:r>
            <a:r>
              <a:rPr lang="en-US" sz="1100" dirty="0" smtClean="0"/>
              <a:t> </a:t>
            </a:r>
            <a:r>
              <a:rPr lang="en-US" sz="1100" dirty="0" err="1" smtClean="0"/>
              <a:t>tại</a:t>
            </a:r>
            <a:r>
              <a:rPr lang="en-US" sz="1100" dirty="0" smtClean="0"/>
              <a:t> </a:t>
            </a:r>
            <a:r>
              <a:rPr lang="en-US" sz="1100" dirty="0" err="1" smtClean="0"/>
              <a:t>quán</a:t>
            </a:r>
            <a:r>
              <a:rPr lang="en-US" sz="1100" dirty="0" smtClean="0"/>
              <a:t> 4  </a:t>
            </a:r>
            <a:r>
              <a:rPr lang="en-US" sz="1100" dirty="0" err="1" smtClean="0"/>
              <a:t>đang</a:t>
            </a:r>
            <a:r>
              <a:rPr lang="en-US" sz="1100" dirty="0" smtClean="0"/>
              <a:t> </a:t>
            </a:r>
            <a:r>
              <a:rPr lang="en-US" sz="1100" dirty="0" err="1" smtClean="0"/>
              <a:t>khong</a:t>
            </a:r>
            <a:r>
              <a:rPr lang="en-US" sz="1100" dirty="0" smtClean="0"/>
              <a:t> lam </a:t>
            </a:r>
            <a:r>
              <a:rPr lang="en-US" sz="1100" dirty="0" err="1" smtClean="0"/>
              <a:t>viecj</a:t>
            </a:r>
            <a:endParaRPr lang="en-US" sz="1100" dirty="0"/>
          </a:p>
        </p:txBody>
      </p:sp>
      <p:pic>
        <p:nvPicPr>
          <p:cNvPr id="1030" name="Picture 6" descr="E:\Projects\SMH\Image\CoffeRemote\QuanNhau danh nhau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52750"/>
            <a:ext cx="2695575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loud Callout 11"/>
          <p:cNvSpPr/>
          <p:nvPr/>
        </p:nvSpPr>
        <p:spPr>
          <a:xfrm>
            <a:off x="2438400" y="3200400"/>
            <a:ext cx="1204913" cy="1371600"/>
          </a:xfrm>
          <a:prstGeom prst="cloudCallout">
            <a:avLst>
              <a:gd name="adj1" fmla="val 143141"/>
              <a:gd name="adj2" fmla="val -348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Quan 2 </a:t>
            </a:r>
            <a:r>
              <a:rPr lang="en-US" sz="1100" dirty="0" err="1" smtClean="0"/>
              <a:t>đang</a:t>
            </a:r>
            <a:r>
              <a:rPr lang="en-US" sz="1100" dirty="0" smtClean="0"/>
              <a:t> </a:t>
            </a:r>
            <a:r>
              <a:rPr lang="en-US" sz="1100" dirty="0" err="1" smtClean="0"/>
              <a:t>có</a:t>
            </a:r>
            <a:r>
              <a:rPr lang="en-US" sz="1100" dirty="0" smtClean="0"/>
              <a:t> </a:t>
            </a:r>
            <a:r>
              <a:rPr lang="en-US" sz="1100" dirty="0" err="1" smtClean="0"/>
              <a:t>ẩu</a:t>
            </a:r>
            <a:r>
              <a:rPr lang="en-US" sz="1100" dirty="0" smtClean="0"/>
              <a:t> </a:t>
            </a:r>
            <a:r>
              <a:rPr lang="en-US" sz="1100" dirty="0" err="1" smtClean="0"/>
              <a:t>đả</a:t>
            </a:r>
            <a:endParaRPr lang="en-US" sz="1100" dirty="0"/>
          </a:p>
        </p:txBody>
      </p:sp>
      <p:sp>
        <p:nvSpPr>
          <p:cNvPr id="9" name="Cloud Callout 8"/>
          <p:cNvSpPr/>
          <p:nvPr/>
        </p:nvSpPr>
        <p:spPr>
          <a:xfrm>
            <a:off x="2667000" y="4876800"/>
            <a:ext cx="1204913" cy="1371600"/>
          </a:xfrm>
          <a:prstGeom prst="cloudCallout">
            <a:avLst>
              <a:gd name="adj1" fmla="val 145551"/>
              <a:gd name="adj2" fmla="val -127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Quán</a:t>
            </a:r>
            <a:r>
              <a:rPr lang="en-US" sz="1100" dirty="0" smtClean="0"/>
              <a:t> 3 </a:t>
            </a:r>
            <a:r>
              <a:rPr lang="en-US" sz="1100" dirty="0" err="1" smtClean="0"/>
              <a:t>mỗi</a:t>
            </a:r>
            <a:r>
              <a:rPr lang="en-US" sz="1100" dirty="0" smtClean="0"/>
              <a:t> </a:t>
            </a:r>
            <a:r>
              <a:rPr lang="en-US" sz="1100" dirty="0" err="1" smtClean="0"/>
              <a:t>ngày</a:t>
            </a:r>
            <a:r>
              <a:rPr lang="en-US" sz="1100" dirty="0" smtClean="0"/>
              <a:t> </a:t>
            </a:r>
            <a:r>
              <a:rPr lang="en-US" sz="1100" dirty="0" err="1" smtClean="0"/>
              <a:t>một</a:t>
            </a:r>
            <a:r>
              <a:rPr lang="en-US" sz="1100" dirty="0" smtClean="0"/>
              <a:t> </a:t>
            </a:r>
            <a:r>
              <a:rPr lang="en-US" sz="1100" dirty="0" err="1" smtClean="0"/>
              <a:t>vắng</a:t>
            </a:r>
            <a:r>
              <a:rPr lang="en-US" sz="1100" dirty="0" smtClean="0"/>
              <a:t>. </a:t>
            </a:r>
            <a:r>
              <a:rPr lang="en-US" sz="1100" dirty="0" err="1" smtClean="0"/>
              <a:t>Vì</a:t>
            </a:r>
            <a:r>
              <a:rPr lang="en-US" sz="1100" dirty="0" smtClean="0"/>
              <a:t> </a:t>
            </a:r>
            <a:r>
              <a:rPr lang="en-US" sz="1100" dirty="0" err="1" smtClean="0"/>
              <a:t>sao</a:t>
            </a:r>
            <a:r>
              <a:rPr lang="en-US" sz="1100" dirty="0" smtClean="0"/>
              <a:t>?</a:t>
            </a:r>
            <a:endParaRPr lang="en-US" sz="1100" dirty="0"/>
          </a:p>
        </p:txBody>
      </p:sp>
      <p:sp>
        <p:nvSpPr>
          <p:cNvPr id="19" name="Cloud Callout 18"/>
          <p:cNvSpPr/>
          <p:nvPr/>
        </p:nvSpPr>
        <p:spPr>
          <a:xfrm>
            <a:off x="6629400" y="1143000"/>
            <a:ext cx="1676400" cy="990600"/>
          </a:xfrm>
          <a:prstGeom prst="cloudCallout">
            <a:avLst>
              <a:gd name="adj1" fmla="val -108618"/>
              <a:gd name="adj2" fmla="val 3287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Tổng</a:t>
            </a:r>
            <a:r>
              <a:rPr lang="en-US" sz="1100" dirty="0" smtClean="0"/>
              <a:t> </a:t>
            </a:r>
            <a:r>
              <a:rPr lang="en-US" sz="1100" dirty="0" err="1" smtClean="0"/>
              <a:t>doanh</a:t>
            </a:r>
            <a:r>
              <a:rPr lang="en-US" sz="1100" dirty="0" smtClean="0"/>
              <a:t> </a:t>
            </a:r>
            <a:r>
              <a:rPr lang="en-US" sz="1100" dirty="0" err="1" smtClean="0"/>
              <a:t>số</a:t>
            </a:r>
            <a:r>
              <a:rPr lang="en-US" sz="1100" dirty="0" smtClean="0"/>
              <a:t> </a:t>
            </a:r>
            <a:r>
              <a:rPr lang="en-US" sz="1100" dirty="0" err="1" smtClean="0"/>
              <a:t>ngày</a:t>
            </a:r>
            <a:r>
              <a:rPr lang="en-US" sz="1100" dirty="0" smtClean="0"/>
              <a:t> </a:t>
            </a:r>
            <a:r>
              <a:rPr lang="en-US" sz="1100" dirty="0" err="1" smtClean="0"/>
              <a:t>là</a:t>
            </a:r>
            <a:r>
              <a:rPr lang="en-US" sz="1100" dirty="0" smtClean="0"/>
              <a:t> </a:t>
            </a:r>
            <a:r>
              <a:rPr lang="en-US" sz="1100" dirty="0" err="1" smtClean="0"/>
              <a:t>bao</a:t>
            </a:r>
            <a:r>
              <a:rPr lang="en-US" sz="1100" dirty="0" smtClean="0"/>
              <a:t> </a:t>
            </a:r>
            <a:r>
              <a:rPr lang="en-US" sz="1100" dirty="0" err="1" smtClean="0"/>
              <a:t>nhiêu</a:t>
            </a:r>
            <a:r>
              <a:rPr lang="en-US" sz="1100" dirty="0" smtClean="0"/>
              <a:t>?</a:t>
            </a:r>
            <a:endParaRPr lang="en-US" sz="1100" dirty="0"/>
          </a:p>
        </p:txBody>
      </p:sp>
      <p:sp>
        <p:nvSpPr>
          <p:cNvPr id="20" name="Cloud Callout 19"/>
          <p:cNvSpPr/>
          <p:nvPr/>
        </p:nvSpPr>
        <p:spPr>
          <a:xfrm>
            <a:off x="6781800" y="2286000"/>
            <a:ext cx="1676400" cy="990600"/>
          </a:xfrm>
          <a:prstGeom prst="cloudCallout">
            <a:avLst>
              <a:gd name="adj1" fmla="val -119008"/>
              <a:gd name="adj2" fmla="val -49181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9330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Quán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đông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,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quán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endParaRPr lang="en-US" dirty="0" smtClean="0"/>
          </a:p>
          <a:p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lộn</a:t>
            </a:r>
            <a:r>
              <a:rPr lang="en-US" dirty="0" smtClean="0"/>
              <a:t> </a:t>
            </a:r>
            <a:r>
              <a:rPr lang="en-US" dirty="0" err="1" smtClean="0"/>
              <a:t>xộn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quán</a:t>
            </a:r>
            <a:endParaRPr lang="en-US" dirty="0" smtClean="0"/>
          </a:p>
          <a:p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1 </a:t>
            </a:r>
            <a:r>
              <a:rPr lang="en-US" dirty="0" err="1" smtClean="0"/>
              <a:t>quán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. </a:t>
            </a:r>
            <a:r>
              <a:rPr lang="en-US" dirty="0" err="1" smtClean="0"/>
              <a:t>Lý</a:t>
            </a:r>
            <a:r>
              <a:rPr lang="en-US" dirty="0" smtClean="0"/>
              <a:t> do ở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4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minh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 smtClean="0"/>
              <a:t>sở</a:t>
            </a:r>
            <a:endParaRPr lang="en-US" dirty="0" smtClean="0"/>
          </a:p>
          <a:p>
            <a:pPr lvl="1"/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 smtClean="0"/>
              <a:t>lượng</a:t>
            </a:r>
            <a:endParaRPr lang="en-US" dirty="0" smtClean="0"/>
          </a:p>
          <a:p>
            <a:pPr lvl="2"/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 smtClean="0"/>
              <a:t>phòng</a:t>
            </a:r>
            <a:endParaRPr lang="en-US" dirty="0" smtClean="0"/>
          </a:p>
          <a:p>
            <a:pPr lvl="2"/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hòa</a:t>
            </a:r>
            <a:r>
              <a:rPr lang="en-US" dirty="0"/>
              <a:t> 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-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mùa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book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họp</a:t>
            </a:r>
            <a:r>
              <a:rPr lang="en-US" dirty="0"/>
              <a:t> </a:t>
            </a:r>
            <a:r>
              <a:rPr lang="en-US" dirty="0" err="1"/>
              <a:t>bật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hòa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họp</a:t>
            </a:r>
            <a:r>
              <a:rPr lang="en-US" dirty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họp</a:t>
            </a:r>
            <a:r>
              <a:rPr lang="en-US" dirty="0" smtClean="0"/>
              <a:t> (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outlook meeting request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Monitor/CPU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giờ</a:t>
            </a:r>
            <a:endParaRPr lang="en-US" dirty="0" smtClean="0"/>
          </a:p>
          <a:p>
            <a:pPr lvl="1"/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Green Office Euro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6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/>
          </a:p>
        </p:txBody>
      </p:sp>
      <p:pic>
        <p:nvPicPr>
          <p:cNvPr id="2051" name="Picture 3" descr="E:\Projects\SMH\Image\smartOffice\meetingRoo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26426"/>
            <a:ext cx="1905000" cy="1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:\Projects\SMH\Image\smartOffice\office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752600"/>
            <a:ext cx="3900487" cy="259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E:\Projects\SMH\Image\smartOffice\toile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85925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2528887" y="1485900"/>
            <a:ext cx="952500" cy="6477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71824" y="1485900"/>
            <a:ext cx="1033576" cy="6477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 descr="E:\Projects\SMH\Image\smartOffice\Light Sens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687" y="3810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>
            <a:stCxn id="3075" idx="2"/>
          </p:cNvCxnSpPr>
          <p:nvPr/>
        </p:nvCxnSpPr>
        <p:spPr>
          <a:xfrm flipH="1">
            <a:off x="6369844" y="1295400"/>
            <a:ext cx="1112043" cy="838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E:\Projects\SMH\Image\smartOffice\MotionSenso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95300"/>
            <a:ext cx="931012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E:\Projects\SMH\Image\smartOffice\mailServer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306" y="4800600"/>
            <a:ext cx="1077516" cy="168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E:\Projects\SMH\Image\smartOffice\meetingRequestLocati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843" y="4800600"/>
            <a:ext cx="2359304" cy="188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/>
          <p:cNvCxnSpPr>
            <a:stCxn id="3078" idx="1"/>
            <a:endCxn id="3077" idx="3"/>
          </p:cNvCxnSpPr>
          <p:nvPr/>
        </p:nvCxnSpPr>
        <p:spPr>
          <a:xfrm flipH="1" flipV="1">
            <a:off x="4895822" y="5641181"/>
            <a:ext cx="1093021" cy="10095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9" name="Picture 7" descr="E:\Projects\SMH\Image\smartOffice\CenterControl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164" y="3758804"/>
            <a:ext cx="1016793" cy="101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/>
          <p:cNvCxnSpPr>
            <a:stCxn id="2053" idx="3"/>
            <a:endCxn id="3079" idx="0"/>
          </p:cNvCxnSpPr>
          <p:nvPr/>
        </p:nvCxnSpPr>
        <p:spPr>
          <a:xfrm>
            <a:off x="3076575" y="2557463"/>
            <a:ext cx="204986" cy="1201341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079" idx="3"/>
          </p:cNvCxnSpPr>
          <p:nvPr/>
        </p:nvCxnSpPr>
        <p:spPr>
          <a:xfrm flipH="1">
            <a:off x="3789957" y="2971800"/>
            <a:ext cx="2198886" cy="1295401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079" idx="1"/>
            <a:endCxn id="2051" idx="3"/>
          </p:cNvCxnSpPr>
          <p:nvPr/>
        </p:nvCxnSpPr>
        <p:spPr>
          <a:xfrm flipH="1">
            <a:off x="2362200" y="4267201"/>
            <a:ext cx="410964" cy="948225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79" idx="2"/>
            <a:endCxn id="3077" idx="1"/>
          </p:cNvCxnSpPr>
          <p:nvPr/>
        </p:nvCxnSpPr>
        <p:spPr>
          <a:xfrm>
            <a:off x="3281561" y="4775597"/>
            <a:ext cx="536745" cy="865584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82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130</TotalTime>
  <Words>219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Trek</vt:lpstr>
      <vt:lpstr>Cafe – restaurant remote</vt:lpstr>
      <vt:lpstr>Các vấn đề khi quản lý nhiều cửa hàng</vt:lpstr>
      <vt:lpstr>Các vấn đề thường gặp</vt:lpstr>
      <vt:lpstr>Giải pháp</vt:lpstr>
      <vt:lpstr>Giải pháp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office</dc:title>
  <dc:creator>HaiPM1</dc:creator>
  <cp:lastModifiedBy>HaiPM1</cp:lastModifiedBy>
  <cp:revision>25</cp:revision>
  <dcterms:created xsi:type="dcterms:W3CDTF">2016-03-22T02:42:20Z</dcterms:created>
  <dcterms:modified xsi:type="dcterms:W3CDTF">2016-03-22T08:02:22Z</dcterms:modified>
</cp:coreProperties>
</file>