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73675"/>
            <a:ext cx="8686800" cy="1355725"/>
          </a:xfrm>
        </p:spPr>
        <p:txBody>
          <a:bodyPr/>
          <a:lstStyle/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1" y="1524001"/>
            <a:ext cx="8616369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pic>
        <p:nvPicPr>
          <p:cNvPr id="2051" name="Picture 3" descr="E:\Projects\SMH\Image\smartOffice\meeting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4348197"/>
            <a:ext cx="1905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rojects\SMH\Image\smartOffice\offic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3900487" cy="25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7939086" y="914400"/>
            <a:ext cx="1204913" cy="1371600"/>
          </a:xfrm>
          <a:prstGeom prst="cloudCallout">
            <a:avLst>
              <a:gd name="adj1" fmla="val -114641"/>
              <a:gd name="adj2" fmla="val 3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cần</a:t>
            </a:r>
            <a:r>
              <a:rPr lang="en-US" sz="1100" dirty="0" smtClean="0"/>
              <a:t> </a:t>
            </a:r>
            <a:r>
              <a:rPr lang="en-US" sz="1100" dirty="0" err="1" smtClean="0"/>
              <a:t>bật</a:t>
            </a:r>
            <a:r>
              <a:rPr lang="en-US" sz="1100" dirty="0" smtClean="0"/>
              <a:t> </a:t>
            </a:r>
            <a:r>
              <a:rPr lang="en-US" sz="1100" dirty="0" err="1" smtClean="0"/>
              <a:t>đèn</a:t>
            </a:r>
            <a:r>
              <a:rPr lang="en-US" sz="1100" dirty="0" smtClean="0"/>
              <a:t> </a:t>
            </a:r>
            <a:r>
              <a:rPr lang="en-US" sz="1100" dirty="0" err="1" smtClean="0"/>
              <a:t>lúc</a:t>
            </a:r>
            <a:r>
              <a:rPr lang="en-US" sz="1100" dirty="0" smtClean="0"/>
              <a:t> </a:t>
            </a:r>
            <a:r>
              <a:rPr lang="en-US" sz="1100" dirty="0" err="1" smtClean="0"/>
              <a:t>này</a:t>
            </a:r>
            <a:r>
              <a:rPr lang="en-US" sz="1100" dirty="0" smtClean="0"/>
              <a:t> </a:t>
            </a:r>
            <a:r>
              <a:rPr lang="en-US" sz="1100" dirty="0" err="1" smtClean="0"/>
              <a:t>không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8" name="Cloud Callout 7"/>
          <p:cNvSpPr/>
          <p:nvPr/>
        </p:nvSpPr>
        <p:spPr>
          <a:xfrm>
            <a:off x="8091486" y="3810000"/>
            <a:ext cx="1204913" cy="1371600"/>
          </a:xfrm>
          <a:prstGeom prst="cloudCallout">
            <a:avLst>
              <a:gd name="adj1" fmla="val -95368"/>
              <a:gd name="adj2" fmla="val -81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Màn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bật</a:t>
            </a:r>
            <a:r>
              <a:rPr lang="en-US" sz="1100" dirty="0" smtClean="0"/>
              <a:t> </a:t>
            </a:r>
            <a:r>
              <a:rPr lang="en-US" sz="1100" dirty="0" err="1" smtClean="0"/>
              <a:t>như</a:t>
            </a:r>
            <a:r>
              <a:rPr lang="en-US" sz="1100" dirty="0" smtClean="0"/>
              <a:t> </a:t>
            </a:r>
            <a:r>
              <a:rPr lang="en-US" sz="1100" dirty="0" err="1" smtClean="0"/>
              <a:t>thế</a:t>
            </a:r>
            <a:r>
              <a:rPr lang="en-US" sz="1100" dirty="0" smtClean="0"/>
              <a:t> </a:t>
            </a:r>
            <a:r>
              <a:rPr lang="en-US" sz="1100" dirty="0" err="1" smtClean="0"/>
              <a:t>này</a:t>
            </a:r>
            <a:r>
              <a:rPr lang="en-US" sz="1100" dirty="0" smtClean="0"/>
              <a:t>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cần</a:t>
            </a:r>
            <a:r>
              <a:rPr lang="en-US" sz="1100" dirty="0" smtClean="0"/>
              <a:t> </a:t>
            </a:r>
            <a:r>
              <a:rPr lang="en-US" sz="1100" dirty="0" err="1" smtClean="0"/>
              <a:t>thiết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9" name="Cloud Callout 8"/>
          <p:cNvSpPr/>
          <p:nvPr/>
        </p:nvSpPr>
        <p:spPr>
          <a:xfrm>
            <a:off x="4662487" y="5410200"/>
            <a:ext cx="1204913" cy="1371600"/>
          </a:xfrm>
          <a:prstGeom prst="cloudCallout">
            <a:avLst>
              <a:gd name="adj1" fmla="val -95368"/>
              <a:gd name="adj2" fmla="val -81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Phòng</a:t>
            </a:r>
            <a:r>
              <a:rPr lang="en-US" sz="1100" dirty="0" smtClean="0"/>
              <a:t> </a:t>
            </a:r>
            <a:r>
              <a:rPr lang="en-US" sz="1100" dirty="0" err="1" smtClean="0"/>
              <a:t>họp</a:t>
            </a:r>
            <a:r>
              <a:rPr lang="en-US" sz="1100" dirty="0" smtClean="0"/>
              <a:t> </a:t>
            </a:r>
            <a:r>
              <a:rPr lang="en-US" sz="1100" dirty="0" err="1" smtClean="0"/>
              <a:t>trống</a:t>
            </a:r>
            <a:r>
              <a:rPr lang="en-US" sz="1100" dirty="0" smtClean="0"/>
              <a:t> </a:t>
            </a:r>
            <a:r>
              <a:rPr lang="en-US" sz="1100" dirty="0" err="1" smtClean="0"/>
              <a:t>nhưng</a:t>
            </a:r>
            <a:r>
              <a:rPr lang="en-US" sz="1100" dirty="0" smtClean="0"/>
              <a:t> </a:t>
            </a:r>
            <a:r>
              <a:rPr lang="en-US" sz="1100" dirty="0" err="1" smtClean="0"/>
              <a:t>không</a:t>
            </a:r>
            <a:r>
              <a:rPr lang="en-US" sz="1100" dirty="0" smtClean="0"/>
              <a:t> </a:t>
            </a:r>
            <a:r>
              <a:rPr lang="en-US" sz="1100" dirty="0" err="1" smtClean="0"/>
              <a:t>thể</a:t>
            </a:r>
            <a:r>
              <a:rPr lang="en-US" sz="1100" dirty="0" smtClean="0"/>
              <a:t> book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. </a:t>
            </a:r>
            <a:r>
              <a:rPr lang="en-US" sz="1100" dirty="0" err="1" smtClean="0"/>
              <a:t>Vì</a:t>
            </a:r>
            <a:r>
              <a:rPr lang="en-US" sz="1100" dirty="0" smtClean="0"/>
              <a:t> </a:t>
            </a:r>
            <a:r>
              <a:rPr lang="en-US" sz="1100" dirty="0" err="1" smtClean="0"/>
              <a:t>sao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pic>
        <p:nvPicPr>
          <p:cNvPr id="2053" name="Picture 5" descr="E:\Projects\SMH\Image\smartOffice\toi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609600" y="3657600"/>
            <a:ext cx="1204913" cy="1371600"/>
          </a:xfrm>
          <a:prstGeom prst="cloudCallout">
            <a:avLst>
              <a:gd name="adj1" fmla="val 74479"/>
              <a:gd name="adj2" fmla="val -106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Nhà</a:t>
            </a:r>
            <a:r>
              <a:rPr lang="en-US" sz="1100" dirty="0" smtClean="0"/>
              <a:t> </a:t>
            </a:r>
            <a:r>
              <a:rPr lang="en-US" sz="1100" dirty="0" err="1" smtClean="0"/>
              <a:t>vệ</a:t>
            </a:r>
            <a:r>
              <a:rPr lang="en-US" sz="1100" dirty="0" smtClean="0"/>
              <a:t> </a:t>
            </a:r>
            <a:r>
              <a:rPr lang="en-US" sz="1100" dirty="0" err="1" smtClean="0"/>
              <a:t>sinh</a:t>
            </a:r>
            <a:r>
              <a:rPr lang="en-US" sz="1100" dirty="0" smtClean="0"/>
              <a:t>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cần</a:t>
            </a:r>
            <a:r>
              <a:rPr lang="en-US" sz="1100" dirty="0"/>
              <a:t> </a:t>
            </a:r>
            <a:r>
              <a:rPr lang="en-US" sz="1100" dirty="0" err="1" smtClean="0"/>
              <a:t>bật</a:t>
            </a:r>
            <a:r>
              <a:rPr lang="en-US" sz="1100" dirty="0" smtClean="0"/>
              <a:t> </a:t>
            </a:r>
            <a:r>
              <a:rPr lang="en-US" sz="1100" dirty="0" err="1" smtClean="0"/>
              <a:t>điện</a:t>
            </a:r>
            <a:r>
              <a:rPr lang="en-US" sz="1100" dirty="0" smtClean="0"/>
              <a:t> </a:t>
            </a:r>
            <a:r>
              <a:rPr lang="en-US" sz="1100" dirty="0" err="1" smtClean="0"/>
              <a:t>cả</a:t>
            </a:r>
            <a:r>
              <a:rPr lang="en-US" sz="1100" dirty="0" smtClean="0"/>
              <a:t> </a:t>
            </a:r>
            <a:r>
              <a:rPr lang="en-US" sz="1100" dirty="0" err="1" smtClean="0"/>
              <a:t>ngày</a:t>
            </a:r>
            <a:r>
              <a:rPr lang="en-US" sz="1100" dirty="0" smtClean="0"/>
              <a:t> </a:t>
            </a:r>
            <a:r>
              <a:rPr lang="en-US" sz="1100" dirty="0" err="1" smtClean="0"/>
              <a:t>không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12" name="Cloud Callout 11"/>
          <p:cNvSpPr/>
          <p:nvPr/>
        </p:nvSpPr>
        <p:spPr>
          <a:xfrm>
            <a:off x="6477000" y="4419600"/>
            <a:ext cx="1204913" cy="1371600"/>
          </a:xfrm>
          <a:prstGeom prst="cloudCallout">
            <a:avLst>
              <a:gd name="adj1" fmla="val -103800"/>
              <a:gd name="adj2" fmla="val -132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Nhiệt</a:t>
            </a:r>
            <a:r>
              <a:rPr lang="en-US" sz="1100" dirty="0" smtClean="0"/>
              <a:t> </a:t>
            </a:r>
            <a:r>
              <a:rPr lang="en-US" sz="1100" dirty="0" err="1" smtClean="0"/>
              <a:t>độ</a:t>
            </a:r>
            <a:r>
              <a:rPr lang="en-US" sz="1100" dirty="0" smtClean="0"/>
              <a:t> </a:t>
            </a:r>
            <a:r>
              <a:rPr lang="en-US" sz="1100" dirty="0" err="1" smtClean="0"/>
              <a:t>điều</a:t>
            </a:r>
            <a:r>
              <a:rPr lang="en-US" sz="1100" dirty="0" smtClean="0"/>
              <a:t> </a:t>
            </a:r>
            <a:r>
              <a:rPr lang="en-US" sz="1100" dirty="0" err="1" smtClean="0"/>
              <a:t>hòa</a:t>
            </a:r>
            <a:r>
              <a:rPr lang="en-US" sz="1100" dirty="0" smtClean="0"/>
              <a:t> </a:t>
            </a:r>
            <a:r>
              <a:rPr lang="en-US" sz="1100" dirty="0" err="1" smtClean="0"/>
              <a:t>đang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bao</a:t>
            </a:r>
            <a:r>
              <a:rPr lang="en-US" sz="1100" dirty="0" smtClean="0"/>
              <a:t> </a:t>
            </a:r>
            <a:r>
              <a:rPr lang="en-US" sz="1100" dirty="0" err="1" smtClean="0"/>
              <a:t>nhiêu</a:t>
            </a:r>
            <a:r>
              <a:rPr lang="en-US" sz="1100" dirty="0" smtClean="0"/>
              <a:t> </a:t>
            </a:r>
            <a:r>
              <a:rPr lang="en-US" sz="1100" dirty="0" err="1" smtClean="0"/>
              <a:t>độ</a:t>
            </a:r>
            <a:r>
              <a:rPr lang="en-US" sz="1100" dirty="0" smtClean="0"/>
              <a:t>?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 </a:t>
            </a:r>
            <a:r>
              <a:rPr lang="en-US" sz="1100" dirty="0" err="1" smtClean="0"/>
              <a:t>không</a:t>
            </a:r>
            <a:r>
              <a:rPr lang="en-US" sz="1100" dirty="0" smtClean="0"/>
              <a:t>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33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lvl="1"/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-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book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outlook meeting request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Monitor/CPU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Green Office Euro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pic>
        <p:nvPicPr>
          <p:cNvPr id="2051" name="Picture 3" descr="E:\Projects\SMH\Image\smartOffice\meeting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6426"/>
            <a:ext cx="1905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rojects\SMH\Image\smartOffice\offic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3900487" cy="25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rojects\SMH\Image\smartOffice\toi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528887" y="1485900"/>
            <a:ext cx="952500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1824" y="1485900"/>
            <a:ext cx="1033576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E:\Projects\SMH\Image\smartOffice\Light Sen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381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3075" idx="2"/>
          </p:cNvCxnSpPr>
          <p:nvPr/>
        </p:nvCxnSpPr>
        <p:spPr>
          <a:xfrm flipH="1">
            <a:off x="6369844" y="1295400"/>
            <a:ext cx="1112043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Projects\SMH\Image\smartOffice\MotionSenso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"/>
            <a:ext cx="93101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Projects\SMH\Image\smartOffice\mailSer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06" y="4800600"/>
            <a:ext cx="1077516" cy="16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Projects\SMH\Image\smartOffice\meetingRequestLoc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3" y="4800600"/>
            <a:ext cx="2359304" cy="18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3078" idx="1"/>
            <a:endCxn id="3077" idx="3"/>
          </p:cNvCxnSpPr>
          <p:nvPr/>
        </p:nvCxnSpPr>
        <p:spPr>
          <a:xfrm flipH="1" flipV="1">
            <a:off x="4895822" y="5641181"/>
            <a:ext cx="1093021" cy="1009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E:\Projects\SMH\Image\smartOffice\CenterContro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64" y="3758804"/>
            <a:ext cx="1016793" cy="1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2053" idx="3"/>
            <a:endCxn id="3079" idx="0"/>
          </p:cNvCxnSpPr>
          <p:nvPr/>
        </p:nvCxnSpPr>
        <p:spPr>
          <a:xfrm>
            <a:off x="3076575" y="2557463"/>
            <a:ext cx="204986" cy="120134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79" idx="3"/>
          </p:cNvCxnSpPr>
          <p:nvPr/>
        </p:nvCxnSpPr>
        <p:spPr>
          <a:xfrm flipH="1">
            <a:off x="3789957" y="2971800"/>
            <a:ext cx="2198886" cy="129540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79" idx="1"/>
            <a:endCxn id="2051" idx="3"/>
          </p:cNvCxnSpPr>
          <p:nvPr/>
        </p:nvCxnSpPr>
        <p:spPr>
          <a:xfrm flipH="1">
            <a:off x="2362200" y="4267201"/>
            <a:ext cx="410964" cy="94822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9" idx="2"/>
            <a:endCxn id="3077" idx="1"/>
          </p:cNvCxnSpPr>
          <p:nvPr/>
        </p:nvCxnSpPr>
        <p:spPr>
          <a:xfrm>
            <a:off x="3281561" y="4775597"/>
            <a:ext cx="536745" cy="86558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</TotalTime>
  <Words>208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Smart office</vt:lpstr>
      <vt:lpstr>Tham khảo tiêu chuẩn năng lượng</vt:lpstr>
      <vt:lpstr>Các vấn đề thực trạng văn phòng</vt:lpstr>
      <vt:lpstr>Giải pháp</vt:lpstr>
      <vt:lpstr>Giải pháp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</dc:title>
  <dc:creator>HaiPM1</dc:creator>
  <cp:lastModifiedBy>HaiPM1</cp:lastModifiedBy>
  <cp:revision>12</cp:revision>
  <dcterms:created xsi:type="dcterms:W3CDTF">2016-03-22T02:42:20Z</dcterms:created>
  <dcterms:modified xsi:type="dcterms:W3CDTF">2016-03-22T03:44:42Z</dcterms:modified>
</cp:coreProperties>
</file>