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3D1322B-6943-4704-A344-90F9BA7E48C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X-life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ở -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 BKAV </a:t>
            </a:r>
            <a:r>
              <a:rPr lang="en-US" dirty="0" err="1" smtClean="0"/>
              <a:t>SmartHome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-remote</a:t>
            </a:r>
            <a:endParaRPr lang="en-US" dirty="0" smtClean="0"/>
          </a:p>
          <a:p>
            <a:pPr lvl="1"/>
            <a:r>
              <a:rPr lang="en-US" dirty="0" err="1" smtClean="0"/>
              <a:t>Đèn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err="1" smtClean="0"/>
              <a:t>Tưới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 X-Life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endParaRPr lang="en-US" dirty="0" smtClean="0"/>
          </a:p>
          <a:p>
            <a:pPr lvl="2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giọng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endParaRPr lang="en-US" dirty="0" smtClean="0"/>
          </a:p>
          <a:p>
            <a:pPr lvl="2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(taxi,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…)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hẹn</a:t>
            </a:r>
            <a:r>
              <a:rPr lang="en-US" dirty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.</a:t>
            </a:r>
            <a:endParaRPr lang="en-US" dirty="0" smtClean="0"/>
          </a:p>
          <a:p>
            <a:pPr lvl="2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(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nhở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r>
              <a:rPr lang="en-US" dirty="0" err="1" smtClean="0"/>
              <a:t>Lễ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r>
              <a:rPr lang="en-US" dirty="0" smtClean="0"/>
              <a:t> online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–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-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–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dirty="0" smtClean="0"/>
          </a:p>
          <a:p>
            <a:pPr lvl="2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2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endParaRPr lang="en-US" dirty="0" smtClean="0"/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–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2"/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–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-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online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taxi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 (</a:t>
            </a:r>
            <a:r>
              <a:rPr lang="en-US" dirty="0" err="1" smtClean="0"/>
              <a:t>đèn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8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190</TotalTime>
  <Words>249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Trek</vt:lpstr>
      <vt:lpstr>X-life solutions</vt:lpstr>
      <vt:lpstr>Các giải pháp cho nhà ở - gia đình</vt:lpstr>
      <vt:lpstr>Giải pháp doanh nghiệp</vt:lpstr>
      <vt:lpstr>Giải pháp thành phố - quốc gia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</dc:title>
  <dc:creator>HaiPM1</dc:creator>
  <cp:lastModifiedBy>HaiPM1</cp:lastModifiedBy>
  <cp:revision>33</cp:revision>
  <dcterms:created xsi:type="dcterms:W3CDTF">2016-03-22T02:42:20Z</dcterms:created>
  <dcterms:modified xsi:type="dcterms:W3CDTF">2016-03-28T12:39:48Z</dcterms:modified>
</cp:coreProperties>
</file>