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EA7-06B6-4548-8699-941583F69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C7CD-1079-47D2-A803-46BF283C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0DCF-6992-4631-BDD8-130475E1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F62F-2CBE-42B0-8520-0270D58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1F94-60B0-4D79-9A8E-026A094E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024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B0BD-A793-4938-BBED-2F297C7A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6048-6AD4-47F7-A00A-7B121C6B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E25D-3AC6-4531-976D-7FB88F59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1C5-0ED7-4AF7-99FF-E9DDC4B5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7912-907B-48A5-8608-723FBEDD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4440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EA980-7510-4FEB-A3B1-704DD2B9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7709B-921C-4B83-BB7B-ECFD31FA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1762-9D45-457E-9214-49865765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F706C-6FCD-4260-AC35-1F424BD4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39D1-EABD-4372-8A59-B76763A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2663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B58B-BD7A-4DA3-8E56-34EEEB91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A940-4F74-4921-885D-AD301D05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7310-0BD6-4E58-ADAA-302D170A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6764-8273-4C0A-A2CC-64832DD9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0612-CA29-4F9C-9D4C-5344BE9B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3795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03B-E727-405F-BA7A-5DA03C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7E5B-77B7-416A-A88D-53E3422F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59EA-F137-4DE6-8A34-2E426128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F12F-6865-4A22-9D47-B8D20257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4D52-292D-4A6E-B62B-53C84A0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3550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5FB-6068-4860-994D-4F6D2E7D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7018-B6B0-4C89-BAEA-5E4F343FB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AF7A-38A5-4FB5-8DAC-1A21677D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E7A87-C9AE-4537-B39E-A59382C3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4DFE-AA2C-4A7B-BC0F-39A1DFF2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812EB-D49D-4ED2-B30A-7A50C5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819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5C39-C5D1-48CA-9322-233E046E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7B04-B29F-466D-9FCF-C2EF4892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CAFFC-01F0-4DA1-8A60-9E103D9A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CF2B-0897-4D7E-BF09-0A19C3254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4B1C4-3BC1-417C-B2F8-F58EDEDAF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1EBC-16EF-4B2D-B3FF-1BADFB87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1931-8132-41E7-A85B-51A3A68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6B800-B125-4E27-AFF2-E94EC8E3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463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037F-09C9-4912-9377-7A16EB5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C996-E8BF-4C74-9EA0-768477E5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5625-E871-4D6A-AD72-E76CC7C9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F234-F691-4F07-BA22-B7EC74B6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288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C15E-38FD-40EA-BBE0-024FD57F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E669-CE29-4B84-A7C8-B6444936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DBBC8-9291-41F4-94F6-02BA4F0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0077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E470-EDFD-431F-B95C-712AC89D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D44A-E48C-4798-8000-DC4D1285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787FD-4E90-4681-A411-6E022AE2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A63A-BB73-428E-A70F-D059000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D4FE-E3B8-4AEE-BEEA-A9E497DA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D612-6C58-4438-8EF6-6576930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5739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BC1F-2411-43BA-9060-C385E39F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0A9D-81C1-4C43-9BB5-1D6C22E4B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1708-4AB5-4A19-88AD-CF9CF9C3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3CEAC-807A-43ED-AB19-2730DE71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7F972-FFA3-4A46-8540-164F96E6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5B15-5468-4E1C-960C-982FF7F5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935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FE78-0382-4488-83D7-12CCB398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FBC4-DD60-4570-B44E-2CF4376C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BD0F5-1650-4780-81EF-A3CEB900C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3A03-2A6F-43B3-A5C5-DFCB219F0F32}" type="datetimeFigureOut">
              <a:rPr lang="en-001" smtClean="0"/>
              <a:t>05/12/2021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3612-0CA8-4149-B238-1F02D9FBA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559E-FF9B-4FE2-83A1-B4AF6EE5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86C5-30CB-4213-B3AD-02E607AC032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977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4E779-5CC9-4DBE-A9B4-08D4CD5A0C03}"/>
              </a:ext>
            </a:extLst>
          </p:cNvPr>
          <p:cNvSpPr txBox="1"/>
          <p:nvPr/>
        </p:nvSpPr>
        <p:spPr>
          <a:xfrm>
            <a:off x="2272480" y="-60837"/>
            <a:ext cx="515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</a:t>
            </a:r>
            <a:r>
              <a:rPr lang="vi-VN" sz="2400"/>
              <a:t>ư</a:t>
            </a:r>
            <a:r>
              <a:rPr lang="en-US" sz="2400"/>
              <a:t>ớng dẫn thao tác xóa USB vision</a:t>
            </a:r>
            <a:endParaRPr lang="en-001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C1F11-5275-4390-9F92-F91976950D7A}"/>
              </a:ext>
            </a:extLst>
          </p:cNvPr>
          <p:cNvSpPr txBox="1"/>
          <p:nvPr/>
        </p:nvSpPr>
        <p:spPr>
          <a:xfrm>
            <a:off x="167148" y="523260"/>
            <a:ext cx="36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B1</a:t>
            </a:r>
            <a:r>
              <a:rPr lang="en-US"/>
              <a:t>: Chọn biểu t</a:t>
            </a:r>
            <a:r>
              <a:rPr lang="vi-VN"/>
              <a:t>ư</a:t>
            </a:r>
            <a:r>
              <a:rPr lang="en-US"/>
              <a:t>ởng [ </a:t>
            </a:r>
            <a:r>
              <a:rPr lang="en-US">
                <a:solidFill>
                  <a:srgbClr val="00B0F0"/>
                </a:solidFill>
              </a:rPr>
              <a:t>Start</a:t>
            </a:r>
            <a:r>
              <a:rPr lang="en-US"/>
              <a:t> ] ở góc d</a:t>
            </a:r>
            <a:r>
              <a:rPr lang="vi-VN"/>
              <a:t>ư</a:t>
            </a:r>
            <a:r>
              <a:rPr lang="en-US"/>
              <a:t>ới bêntrái màn hình </a:t>
            </a:r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4F5B4-8A98-4740-B28A-868E87671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r="3950" b="3900"/>
          <a:stretch/>
        </p:blipFill>
        <p:spPr>
          <a:xfrm>
            <a:off x="226142" y="1196776"/>
            <a:ext cx="2983784" cy="23124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5F3783-164E-40B5-A4A5-CEF43C7B4BE6}"/>
              </a:ext>
            </a:extLst>
          </p:cNvPr>
          <p:cNvSpPr/>
          <p:nvPr/>
        </p:nvSpPr>
        <p:spPr>
          <a:xfrm>
            <a:off x="226140" y="3349581"/>
            <a:ext cx="167560" cy="159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5EDCEC-40B0-4F48-AF26-46E31FEB08C3}"/>
              </a:ext>
            </a:extLst>
          </p:cNvPr>
          <p:cNvCxnSpPr>
            <a:cxnSpLocks/>
          </p:cNvCxnSpPr>
          <p:nvPr/>
        </p:nvCxnSpPr>
        <p:spPr>
          <a:xfrm flipV="1">
            <a:off x="317500" y="2868133"/>
            <a:ext cx="393290" cy="499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CB1E3-F59D-4AE5-9032-35E781AFAB88}"/>
              </a:ext>
            </a:extLst>
          </p:cNvPr>
          <p:cNvSpPr/>
          <p:nvPr/>
        </p:nvSpPr>
        <p:spPr>
          <a:xfrm>
            <a:off x="226141" y="2575500"/>
            <a:ext cx="786581" cy="26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en-0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FE955-0D3F-49F0-9AD0-6CBF438DD4DD}"/>
              </a:ext>
            </a:extLst>
          </p:cNvPr>
          <p:cNvSpPr txBox="1"/>
          <p:nvPr/>
        </p:nvSpPr>
        <p:spPr>
          <a:xfrm>
            <a:off x="4768645" y="523259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B2</a:t>
            </a:r>
            <a:r>
              <a:rPr lang="en-US"/>
              <a:t>: Chọn biểu t</a:t>
            </a:r>
            <a:r>
              <a:rPr lang="vi-VN"/>
              <a:t>ư</a:t>
            </a:r>
            <a:r>
              <a:rPr lang="en-US"/>
              <a:t>ởng [ </a:t>
            </a:r>
            <a:r>
              <a:rPr lang="en-US">
                <a:solidFill>
                  <a:srgbClr val="00B0F0"/>
                </a:solidFill>
              </a:rPr>
              <a:t>Computer</a:t>
            </a:r>
            <a:r>
              <a:rPr lang="en-US"/>
              <a:t> ]</a:t>
            </a:r>
            <a:endParaRPr lang="en-00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9FE2-DCAD-42B8-BC78-9FD1E0097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9" r="2580" b="5215"/>
          <a:stretch/>
        </p:blipFill>
        <p:spPr>
          <a:xfrm>
            <a:off x="4903449" y="1236105"/>
            <a:ext cx="2919066" cy="227310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C16ACD6-AA0C-4C55-920C-5DD33B223AD0}"/>
              </a:ext>
            </a:extLst>
          </p:cNvPr>
          <p:cNvSpPr/>
          <p:nvPr/>
        </p:nvSpPr>
        <p:spPr>
          <a:xfrm>
            <a:off x="5631583" y="2661961"/>
            <a:ext cx="449178" cy="111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EF301-1AC5-4370-B546-DE435E67F16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353621" y="2450600"/>
            <a:ext cx="277962" cy="26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E3FA7D-2BA3-4DFF-82F3-C3C4B93E9E03}"/>
              </a:ext>
            </a:extLst>
          </p:cNvPr>
          <p:cNvSpPr/>
          <p:nvPr/>
        </p:nvSpPr>
        <p:spPr>
          <a:xfrm>
            <a:off x="4832974" y="2164688"/>
            <a:ext cx="1154452" cy="26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Computer</a:t>
            </a:r>
            <a:endParaRPr lang="en-0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2B292-3CBF-4084-837B-849560C7AED8}"/>
              </a:ext>
            </a:extLst>
          </p:cNvPr>
          <p:cNvSpPr txBox="1"/>
          <p:nvPr/>
        </p:nvSpPr>
        <p:spPr>
          <a:xfrm>
            <a:off x="70045" y="3853157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B3</a:t>
            </a:r>
            <a:r>
              <a:rPr lang="en-US"/>
              <a:t>: Mở ổ cứng [ </a:t>
            </a:r>
            <a:r>
              <a:rPr lang="en-US">
                <a:solidFill>
                  <a:srgbClr val="00B0F0"/>
                </a:solidFill>
              </a:rPr>
              <a:t>DCM LINE 10</a:t>
            </a:r>
            <a:r>
              <a:rPr lang="en-US"/>
              <a:t> ]</a:t>
            </a:r>
            <a:endParaRPr lang="en-00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361669-7EB6-4F54-89FC-41C866F48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3907" b="4952"/>
          <a:stretch/>
        </p:blipFill>
        <p:spPr>
          <a:xfrm>
            <a:off x="161926" y="4197219"/>
            <a:ext cx="3136900" cy="2413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E65911-E6EE-4F04-B181-E8334EB48CF0}"/>
              </a:ext>
            </a:extLst>
          </p:cNvPr>
          <p:cNvSpPr/>
          <p:nvPr/>
        </p:nvSpPr>
        <p:spPr>
          <a:xfrm>
            <a:off x="1064340" y="5102181"/>
            <a:ext cx="802560" cy="132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C1A2A-89A4-427A-A749-D083BA75D254}"/>
              </a:ext>
            </a:extLst>
          </p:cNvPr>
          <p:cNvCxnSpPr>
            <a:cxnSpLocks/>
          </p:cNvCxnSpPr>
          <p:nvPr/>
        </p:nvCxnSpPr>
        <p:spPr>
          <a:xfrm>
            <a:off x="1866900" y="5205999"/>
            <a:ext cx="124132" cy="318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4A2BB74-7B2B-426C-91D6-65536C58DAC1}"/>
              </a:ext>
            </a:extLst>
          </p:cNvPr>
          <p:cNvSpPr/>
          <p:nvPr/>
        </p:nvSpPr>
        <p:spPr>
          <a:xfrm>
            <a:off x="1305641" y="5528499"/>
            <a:ext cx="1412159" cy="31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DCM lINE 10</a:t>
            </a:r>
            <a:endParaRPr lang="en-00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20CDC-045C-42C8-917F-DE41A70B1858}"/>
              </a:ext>
            </a:extLst>
          </p:cNvPr>
          <p:cNvSpPr txBox="1"/>
          <p:nvPr/>
        </p:nvSpPr>
        <p:spPr>
          <a:xfrm>
            <a:off x="4768645" y="3864079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B4</a:t>
            </a:r>
            <a:r>
              <a:rPr lang="en-US"/>
              <a:t>: Mở mục [ </a:t>
            </a:r>
            <a:r>
              <a:rPr lang="en-US">
                <a:solidFill>
                  <a:srgbClr val="00B0F0"/>
                </a:solidFill>
              </a:rPr>
              <a:t>01.log img</a:t>
            </a:r>
            <a:r>
              <a:rPr lang="en-US"/>
              <a:t> ]</a:t>
            </a:r>
            <a:endParaRPr lang="en-001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2843619-5566-44CE-A173-8D0C6B45A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5969" r="4063" b="416"/>
          <a:stretch/>
        </p:blipFill>
        <p:spPr>
          <a:xfrm>
            <a:off x="4848531" y="4204792"/>
            <a:ext cx="2989828" cy="23856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6F9C673-3D11-4502-A982-8EE5C427B0C0}"/>
              </a:ext>
            </a:extLst>
          </p:cNvPr>
          <p:cNvSpPr/>
          <p:nvPr/>
        </p:nvSpPr>
        <p:spPr>
          <a:xfrm>
            <a:off x="5767744" y="4760397"/>
            <a:ext cx="322542" cy="97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3BE6FB-A9AC-4C4A-B0E7-507A5B9C84CA}"/>
              </a:ext>
            </a:extLst>
          </p:cNvPr>
          <p:cNvCxnSpPr>
            <a:cxnSpLocks/>
          </p:cNvCxnSpPr>
          <p:nvPr/>
        </p:nvCxnSpPr>
        <p:spPr>
          <a:xfrm>
            <a:off x="6018695" y="4865397"/>
            <a:ext cx="124132" cy="318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93322-A2CB-4FC0-B32E-25C8549B8724}"/>
              </a:ext>
            </a:extLst>
          </p:cNvPr>
          <p:cNvSpPr/>
          <p:nvPr/>
        </p:nvSpPr>
        <p:spPr>
          <a:xfrm>
            <a:off x="5631583" y="5164573"/>
            <a:ext cx="1412159" cy="31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01.Log img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812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4CB44-C4AA-43C4-861E-96AD828401BF}"/>
              </a:ext>
            </a:extLst>
          </p:cNvPr>
          <p:cNvSpPr txBox="1"/>
          <p:nvPr/>
        </p:nvSpPr>
        <p:spPr>
          <a:xfrm>
            <a:off x="2272480" y="-60837"/>
            <a:ext cx="515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</a:t>
            </a:r>
            <a:r>
              <a:rPr lang="vi-VN" sz="2400"/>
              <a:t>ư</a:t>
            </a:r>
            <a:r>
              <a:rPr lang="en-US" sz="2400"/>
              <a:t>ớng dẫn thao tác xóa USB vision</a:t>
            </a:r>
            <a:endParaRPr lang="en-001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48501-CDC5-4C2D-B9E9-46357C2EC7C1}"/>
              </a:ext>
            </a:extLst>
          </p:cNvPr>
          <p:cNvSpPr txBox="1"/>
          <p:nvPr/>
        </p:nvSpPr>
        <p:spPr>
          <a:xfrm>
            <a:off x="167148" y="523260"/>
            <a:ext cx="36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B5</a:t>
            </a:r>
            <a:r>
              <a:rPr lang="en-US"/>
              <a:t>: chọn tất cả các file trong th</a:t>
            </a:r>
            <a:r>
              <a:rPr lang="vi-VN"/>
              <a:t>ư</a:t>
            </a:r>
            <a:r>
              <a:rPr lang="en-US"/>
              <a:t>c mục [ </a:t>
            </a:r>
            <a:r>
              <a:rPr lang="en-US">
                <a:solidFill>
                  <a:srgbClr val="00B0F0"/>
                </a:solidFill>
              </a:rPr>
              <a:t>01.log img</a:t>
            </a:r>
            <a:r>
              <a:rPr lang="en-US"/>
              <a:t> ]</a:t>
            </a:r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AFFAB-5D6A-49A0-979A-34DA59F1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t="4166" r="5938" b="4791"/>
          <a:stretch/>
        </p:blipFill>
        <p:spPr>
          <a:xfrm>
            <a:off x="276225" y="1169591"/>
            <a:ext cx="2768600" cy="211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2793A4-61DC-4A6A-93E4-8E6BF12EBEDB}"/>
              </a:ext>
            </a:extLst>
          </p:cNvPr>
          <p:cNvSpPr/>
          <p:nvPr/>
        </p:nvSpPr>
        <p:spPr>
          <a:xfrm>
            <a:off x="1104900" y="1728788"/>
            <a:ext cx="1528763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B94392-AB3B-468F-988C-D81821B9FEA8}"/>
              </a:ext>
            </a:extLst>
          </p:cNvPr>
          <p:cNvCxnSpPr/>
          <p:nvPr/>
        </p:nvCxnSpPr>
        <p:spPr>
          <a:xfrm>
            <a:off x="1490663" y="1909763"/>
            <a:ext cx="0" cy="24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18EE0-C301-41E1-AB6B-E343EAFAF4A4}"/>
              </a:ext>
            </a:extLst>
          </p:cNvPr>
          <p:cNvSpPr/>
          <p:nvPr/>
        </p:nvSpPr>
        <p:spPr>
          <a:xfrm>
            <a:off x="1104900" y="2157413"/>
            <a:ext cx="1528759" cy="2476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File trong mục [ 01.log img ]</a:t>
            </a:r>
            <a:endParaRPr lang="en-001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16D42-17D5-4A04-9792-99A9C7236768}"/>
              </a:ext>
            </a:extLst>
          </p:cNvPr>
          <p:cNvSpPr txBox="1"/>
          <p:nvPr/>
        </p:nvSpPr>
        <p:spPr>
          <a:xfrm>
            <a:off x="4848530" y="523260"/>
            <a:ext cx="44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B6</a:t>
            </a:r>
            <a:r>
              <a:rPr lang="en-US"/>
              <a:t>: xóa file: Nhấn chuột phải chọn [ </a:t>
            </a:r>
            <a:r>
              <a:rPr lang="en-US">
                <a:solidFill>
                  <a:srgbClr val="00B0F0"/>
                </a:solidFill>
              </a:rPr>
              <a:t>Delete</a:t>
            </a:r>
            <a:r>
              <a:rPr lang="en-US"/>
              <a:t> ]</a:t>
            </a:r>
            <a:endParaRPr lang="en-00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6F25DE-4460-4A34-81F9-A513DCB03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16562" r="15781" b="4843"/>
          <a:stretch/>
        </p:blipFill>
        <p:spPr>
          <a:xfrm>
            <a:off x="5058081" y="1121967"/>
            <a:ext cx="2768600" cy="21827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A514AA-A45D-4B88-B18F-B2E729D0D356}"/>
              </a:ext>
            </a:extLst>
          </p:cNvPr>
          <p:cNvSpPr/>
          <p:nvPr/>
        </p:nvSpPr>
        <p:spPr>
          <a:xfrm>
            <a:off x="6242917" y="2171773"/>
            <a:ext cx="551583" cy="114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F1B156-C3AC-4CA6-B657-126078E1CBCB}"/>
              </a:ext>
            </a:extLst>
          </p:cNvPr>
          <p:cNvCxnSpPr/>
          <p:nvPr/>
        </p:nvCxnSpPr>
        <p:spPr>
          <a:xfrm>
            <a:off x="6492083" y="2300068"/>
            <a:ext cx="0" cy="24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440C8-6C14-46F3-B15C-8ED0749965C3}"/>
              </a:ext>
            </a:extLst>
          </p:cNvPr>
          <p:cNvSpPr/>
          <p:nvPr/>
        </p:nvSpPr>
        <p:spPr>
          <a:xfrm>
            <a:off x="6030121" y="2561784"/>
            <a:ext cx="1031080" cy="2335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Delete</a:t>
            </a:r>
            <a:endParaRPr lang="en-00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80EFB-A1F8-4866-84E8-5D01F5D47E77}"/>
              </a:ext>
            </a:extLst>
          </p:cNvPr>
          <p:cNvSpPr txBox="1"/>
          <p:nvPr/>
        </p:nvSpPr>
        <p:spPr>
          <a:xfrm>
            <a:off x="167148" y="3568597"/>
            <a:ext cx="364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B7</a:t>
            </a:r>
            <a:r>
              <a:rPr lang="en-US"/>
              <a:t>: chọn biểu t</a:t>
            </a:r>
            <a:r>
              <a:rPr lang="vi-VN"/>
              <a:t>ư</a:t>
            </a:r>
            <a:r>
              <a:rPr lang="en-US"/>
              <a:t>ợng[ </a:t>
            </a:r>
            <a:r>
              <a:rPr lang="en-US">
                <a:solidFill>
                  <a:srgbClr val="00B0F0"/>
                </a:solidFill>
              </a:rPr>
              <a:t>X</a:t>
            </a:r>
            <a:r>
              <a:rPr lang="en-US"/>
              <a:t> ] ở góc phải màn hình-&gt; </a:t>
            </a:r>
            <a:r>
              <a:rPr lang="en-US" b="1" u="sng"/>
              <a:t>kết thúc quá trình xóa dữ liệu</a:t>
            </a:r>
            <a:endParaRPr lang="en-001" b="1" u="sn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58E9B9-7FE2-4113-8028-E8944ECCE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16562" r="15781" b="4843"/>
          <a:stretch/>
        </p:blipFill>
        <p:spPr>
          <a:xfrm>
            <a:off x="225425" y="4505619"/>
            <a:ext cx="2768600" cy="21827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BD7B5E-7756-4D30-AD0B-CC87BB8CB032}"/>
              </a:ext>
            </a:extLst>
          </p:cNvPr>
          <p:cNvSpPr/>
          <p:nvPr/>
        </p:nvSpPr>
        <p:spPr>
          <a:xfrm>
            <a:off x="2885192" y="4546268"/>
            <a:ext cx="108834" cy="104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49B149-A536-49D2-8F7C-E1908493D4DC}"/>
              </a:ext>
            </a:extLst>
          </p:cNvPr>
          <p:cNvSpPr/>
          <p:nvPr/>
        </p:nvSpPr>
        <p:spPr>
          <a:xfrm>
            <a:off x="2035277" y="4506940"/>
            <a:ext cx="359374" cy="2335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endParaRPr lang="en-00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0284D-CDC9-483A-9F0A-304B05465837}"/>
              </a:ext>
            </a:extLst>
          </p:cNvPr>
          <p:cNvCxnSpPr>
            <a:cxnSpLocks/>
          </p:cNvCxnSpPr>
          <p:nvPr/>
        </p:nvCxnSpPr>
        <p:spPr>
          <a:xfrm flipH="1">
            <a:off x="2394652" y="4650658"/>
            <a:ext cx="488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874957-683E-41E1-8534-72971974BE75}"/>
              </a:ext>
            </a:extLst>
          </p:cNvPr>
          <p:cNvSpPr/>
          <p:nvPr/>
        </p:nvSpPr>
        <p:spPr>
          <a:xfrm>
            <a:off x="4165600" y="4571667"/>
            <a:ext cx="4811558" cy="2117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1: Có thể thực hiện xóa dữ liệu khi vision đang hoạt động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2: Không rút USB hoặc tắt máy khi đang xóa dữ liệu</a:t>
            </a:r>
            <a:endParaRPr lang="en-0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4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Khieu Van Diep</dc:creator>
  <cp:lastModifiedBy>Katahozen 1</cp:lastModifiedBy>
  <cp:revision>5</cp:revision>
  <dcterms:created xsi:type="dcterms:W3CDTF">2021-05-11T05:50:14Z</dcterms:created>
  <dcterms:modified xsi:type="dcterms:W3CDTF">2021-05-12T04:15:46Z</dcterms:modified>
</cp:coreProperties>
</file>