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46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14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9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7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92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7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79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77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7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0343" y="759361"/>
            <a:ext cx="8637073" cy="2541431"/>
          </a:xfrm>
        </p:spPr>
        <p:txBody>
          <a:bodyPr/>
          <a:lstStyle/>
          <a:p>
            <a:r>
              <a:rPr lang="en-US" dirty="0"/>
              <a:t>CI/CD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4980" y="3889792"/>
            <a:ext cx="8637072" cy="977621"/>
          </a:xfrm>
        </p:spPr>
        <p:txBody>
          <a:bodyPr/>
          <a:lstStyle/>
          <a:p>
            <a:r>
              <a:rPr lang="en-US" b="1" dirty="0"/>
              <a:t>FUNDAMENTALS OF CI/CD</a:t>
            </a:r>
          </a:p>
          <a:p>
            <a:r>
              <a:rPr lang="en-US" b="1" dirty="0"/>
              <a:t>BENEFITS OF CI/CD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1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7932" y="867037"/>
            <a:ext cx="9603275" cy="1049235"/>
          </a:xfrm>
        </p:spPr>
        <p:txBody>
          <a:bodyPr/>
          <a:lstStyle/>
          <a:p>
            <a:r>
              <a:rPr lang="en-US" dirty="0"/>
              <a:t>FUNDAMENTALS OF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 is Continuous </a:t>
            </a:r>
            <a:r>
              <a:rPr lang="en-US"/>
              <a:t>Integration which is </a:t>
            </a:r>
            <a:r>
              <a:rPr lang="en-US" dirty="0"/>
              <a:t>merging all developers' working copies to a shared mainline several times a day with ultimate goal is a high quality, deployable artifact. </a:t>
            </a:r>
          </a:p>
          <a:p>
            <a:r>
              <a:rPr lang="en-US" dirty="0"/>
              <a:t>CD is Continuous Deployment which is a software engineering approach in which the value is delivered frequently through automated deployments which goals is deploys the artifact</a:t>
            </a:r>
          </a:p>
        </p:txBody>
      </p:sp>
    </p:spTree>
    <p:extLst>
      <p:ext uri="{BB962C8B-B14F-4D97-AF65-F5344CB8AC3E}">
        <p14:creationId xmlns:p14="http://schemas.microsoft.com/office/powerpoint/2010/main" val="194592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671" y="400746"/>
            <a:ext cx="8596668" cy="1320800"/>
          </a:xfrm>
        </p:spPr>
        <p:txBody>
          <a:bodyPr/>
          <a:lstStyle/>
          <a:p>
            <a:r>
              <a:rPr lang="en-US" dirty="0"/>
              <a:t>BENEFITS OF CI/CD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59304"/>
              </p:ext>
            </p:extLst>
          </p:nvPr>
        </p:nvGraphicFramePr>
        <p:xfrm>
          <a:off x="394446" y="1515035"/>
          <a:ext cx="11105575" cy="4812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8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965">
                <a:tc>
                  <a:txBody>
                    <a:bodyPr/>
                    <a:lstStyle/>
                    <a:p>
                      <a:r>
                        <a:rPr lang="en-US" sz="1600" dirty="0"/>
                        <a:t>CI/CD Language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Captured Value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Translation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42">
                <a:tc>
                  <a:txBody>
                    <a:bodyPr/>
                    <a:lstStyle/>
                    <a:p>
                      <a:r>
                        <a:rPr lang="en-US" sz="1600" dirty="0"/>
                        <a:t>Catch Compile Error After Merge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Reduce Cost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Less developer time on issues from new developer</a:t>
                      </a:r>
                      <a:r>
                        <a:rPr lang="en-US" sz="1600" baseline="0" dirty="0"/>
                        <a:t> code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806">
                <a:tc>
                  <a:txBody>
                    <a:bodyPr/>
                    <a:lstStyle/>
                    <a:p>
                      <a:r>
                        <a:rPr lang="en-US" sz="1600" dirty="0"/>
                        <a:t>Catch Unit Test</a:t>
                      </a:r>
                      <a:r>
                        <a:rPr lang="en-US" sz="1600" baseline="0" dirty="0"/>
                        <a:t> Failures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Avoid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Less bugs in production and less time in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806">
                <a:tc>
                  <a:txBody>
                    <a:bodyPr/>
                    <a:lstStyle/>
                    <a:p>
                      <a:r>
                        <a:rPr lang="en-US" sz="1600" dirty="0"/>
                        <a:t>Detect Security Vulnerabilities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Avoid Cost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Prevent embarrassing or costly security</a:t>
                      </a:r>
                      <a:r>
                        <a:rPr lang="en-US" sz="1600" baseline="0" dirty="0"/>
                        <a:t> holes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806">
                <a:tc>
                  <a:txBody>
                    <a:bodyPr/>
                    <a:lstStyle/>
                    <a:p>
                      <a:r>
                        <a:rPr lang="en-US" sz="1600" dirty="0"/>
                        <a:t>Automate Infrastructure</a:t>
                      </a:r>
                      <a:r>
                        <a:rPr lang="en-US" sz="1600" baseline="0" dirty="0"/>
                        <a:t> Creation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Avoid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Less human error, Faster 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80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Automate Infrastructure</a:t>
                      </a:r>
                      <a:r>
                        <a:rPr lang="en-US" sz="1600" baseline="0" dirty="0"/>
                        <a:t> Cleanup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Reduce Cost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Less infrastructure</a:t>
                      </a:r>
                      <a:r>
                        <a:rPr lang="en-US" sz="1600" baseline="0" dirty="0"/>
                        <a:t> costs from unused resources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806">
                <a:tc>
                  <a:txBody>
                    <a:bodyPr/>
                    <a:lstStyle/>
                    <a:p>
                      <a:r>
                        <a:rPr lang="en-US" sz="1600" dirty="0"/>
                        <a:t>Deploy</a:t>
                      </a:r>
                      <a:r>
                        <a:rPr lang="en-US" sz="1600" baseline="0" dirty="0"/>
                        <a:t> to Production Without Manual Check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Increase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Less time to market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1152">
                <a:tc>
                  <a:txBody>
                    <a:bodyPr/>
                    <a:lstStyle/>
                    <a:p>
                      <a:r>
                        <a:rPr lang="en-US" sz="1600" dirty="0"/>
                        <a:t>Automated Smoke Tests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Protect Revenue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Reduced downtime from a deploy-related crash or major bug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806">
                <a:tc>
                  <a:txBody>
                    <a:bodyPr/>
                    <a:lstStyle/>
                    <a:p>
                      <a:r>
                        <a:rPr lang="en-US" sz="1600" dirty="0"/>
                        <a:t>Automated Rollback Triggered by job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Protect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Quick undo return</a:t>
                      </a:r>
                      <a:r>
                        <a:rPr lang="en-US" sz="1600" baseline="0" dirty="0"/>
                        <a:t> production to working state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17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61ABE1-D94C-578D-375A-A025DFAFB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872" y="547473"/>
            <a:ext cx="3565632" cy="552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08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176</TotalTime>
  <Words>192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CI/CD</vt:lpstr>
      <vt:lpstr>FUNDAMENTALS OF CI/CD</vt:lpstr>
      <vt:lpstr>BENEFITS OF CI/CD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TO UDAPEOPLE</dc:title>
  <dc:creator>lovehandel273@gmail.com</dc:creator>
  <cp:lastModifiedBy>Dao Quyen</cp:lastModifiedBy>
  <cp:revision>10</cp:revision>
  <dcterms:created xsi:type="dcterms:W3CDTF">2023-04-14T19:25:40Z</dcterms:created>
  <dcterms:modified xsi:type="dcterms:W3CDTF">2023-06-18T08:10:55Z</dcterms:modified>
</cp:coreProperties>
</file>