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22953933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22953933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2295393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2295393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2295393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2295393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2295393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2295393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2295393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2295393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22953933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22953933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18900"/>
            <a:ext cx="8520600" cy="9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DAO Reaper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113" y="1079800"/>
            <a:ext cx="5077775" cy="40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+ Tech Specs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the demo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metrics dip below a certain level and the contract executes aka the reaper scythes the treasury, calls CowSwap to convert the treasury into a stablecoin and {POOF} the treasury is liquidated with the funds sent to the public goods fund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Scope/Roadmap 1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Scope/Roadmap 2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