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82" r:id="rId4"/>
    <p:sldId id="283" r:id="rId5"/>
    <p:sldId id="289" r:id="rId6"/>
    <p:sldId id="291" r:id="rId7"/>
    <p:sldId id="290" r:id="rId8"/>
    <p:sldId id="279" r:id="rId9"/>
    <p:sldId id="285" r:id="rId10"/>
    <p:sldId id="286" r:id="rId11"/>
    <p:sldId id="280" r:id="rId12"/>
    <p:sldId id="274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982" autoAdjust="0"/>
    <p:restoredTop sz="96050" autoAdjust="0"/>
  </p:normalViewPr>
  <p:slideViewPr>
    <p:cSldViewPr snapToGrid="0">
      <p:cViewPr varScale="1">
        <p:scale>
          <a:sx n="98" d="100"/>
          <a:sy n="98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2DEA-A48F-A745-81D7-D28B4BDC5024}" type="datetime1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E4764-E7F2-3247-9459-1943CE8E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90D1-ED74-9748-9A5E-B4AE984FB9C8}" type="datetime1">
              <a:rPr lang="en-US" smtClean="0"/>
              <a:t>8/6/14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99119-051B-49E9-9B83-518F333C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2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1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4CC-21FF-0C49-B576-38080A13A8B8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CC53-57CC-3D43-B6AF-50BFB63DDDEA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7C6-210F-4447-91A5-7F6D5611B966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73E-6389-6B4B-840A-27BB3491B863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17C4-38BA-754A-8DE6-F237028CE4CF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AE1-6B14-1D4A-AED9-F090CEF1D3BE}" type="datetime1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345C-26CF-9649-B502-2C5D5B39B36C}" type="datetime1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4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DC1-2013-8643-9D1D-44BFFEED3DB1}" type="datetime1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4F50-EA35-704E-B009-1DBD4188E696}" type="datetime1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1B3A-73F7-C44B-96C9-3F9600B998DF}" type="datetime1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AF0-CBBC-C448-8724-62F4A1EFE45B}" type="datetime1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DF00-8E71-644B-B9BA-4BDE21A88CEE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812" y="358254"/>
            <a:ext cx="7083188" cy="859809"/>
          </a:xfrm>
        </p:spPr>
        <p:txBody>
          <a:bodyPr>
            <a:normAutofit fontScale="90000"/>
          </a:bodyPr>
          <a:lstStyle/>
          <a:p>
            <a:r>
              <a:rPr lang="vi-V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BÁO </a:t>
            </a:r>
            <a:r>
              <a:rPr lang="vi-V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 THỰC TẬP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980" y="2196319"/>
            <a:ext cx="7861110" cy="1065576"/>
          </a:xfrm>
        </p:spPr>
        <p:txBody>
          <a:bodyPr>
            <a:normAutofit/>
          </a:bodyPr>
          <a:lstStyle/>
          <a:p>
            <a:r>
              <a:rPr lang="vi-VN" sz="3200" b="1" dirty="0" smtClean="0">
                <a:solidFill>
                  <a:srgbClr val="009900"/>
                </a:solidFill>
              </a:rPr>
              <a:t>Đề tài: Xây dựng phần mềm chia sẻ ảnh InstagramClone</a:t>
            </a:r>
            <a:endParaRPr lang="en-US" sz="3200" b="1" dirty="0">
              <a:solidFill>
                <a:srgbClr val="00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2322" y="1399413"/>
            <a:ext cx="690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 smtClean="0"/>
              <a:t>                                              Học </a:t>
            </a:r>
            <a:r>
              <a:rPr lang="vi-VN" i="1" dirty="0" smtClean="0"/>
              <a:t>phần: Thực tập kỹ thuật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053" y="3597926"/>
            <a:ext cx="2553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:</a:t>
            </a:r>
            <a:endParaRPr lang="en-US" sz="800" dirty="0" smtClean="0"/>
          </a:p>
          <a:p>
            <a:pPr algn="ctr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800" dirty="0" smtClean="0"/>
              <a:t>	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06199"/>
              </p:ext>
            </p:extLst>
          </p:nvPr>
        </p:nvGraphicFramePr>
        <p:xfrm>
          <a:off x="5694946" y="3602787"/>
          <a:ext cx="315494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948"/>
              </a:tblGrid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2400" dirty="0" smtClean="0"/>
                        <a:t>Đào Văn Đương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2400" dirty="0" err="1" smtClean="0"/>
                        <a:t>Nguyễn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Hải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Dương</a:t>
                      </a:r>
                      <a:endParaRPr lang="en-US" sz="240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2400" dirty="0" err="1" smtClean="0"/>
                        <a:t>Phan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Đình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Lương</a:t>
                      </a:r>
                      <a:endParaRPr lang="en-US" sz="240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2400" dirty="0" err="1" smtClean="0"/>
                        <a:t>Vũ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Thắng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Lợi</a:t>
                      </a:r>
                      <a:endParaRPr lang="en-US" sz="2400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2400" dirty="0" smtClean="0"/>
                        <a:t>-  </a:t>
                      </a:r>
                      <a:r>
                        <a:rPr lang="en-US" sz="2400" dirty="0" err="1" smtClean="0"/>
                        <a:t>Đậu</a:t>
                      </a:r>
                      <a:r>
                        <a:rPr lang="en-US" sz="2400" dirty="0" smtClean="0"/>
                        <a:t> Văn </a:t>
                      </a:r>
                      <a:r>
                        <a:rPr lang="en-US" sz="2400" dirty="0" err="1" smtClean="0"/>
                        <a:t>Thắng</a:t>
                      </a:r>
                      <a:endParaRPr lang="en-US" sz="2400" dirty="0" smtClean="0"/>
                    </a:p>
                    <a:p>
                      <a:pPr algn="l"/>
                      <a:r>
                        <a:rPr lang="en-US" sz="2400" dirty="0" smtClean="0"/>
                        <a:t>-  </a:t>
                      </a:r>
                      <a:r>
                        <a:rPr lang="en-US" sz="2400" dirty="0" err="1" smtClean="0"/>
                        <a:t>Khương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Đình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Tuấn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0526" y="5962317"/>
            <a:ext cx="610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: </a:t>
            </a:r>
            <a:endParaRPr lang="en-US" sz="2400" dirty="0"/>
          </a:p>
        </p:txBody>
      </p:sp>
      <p:pic>
        <p:nvPicPr>
          <p:cNvPr id="10" name="Picture 9" descr="LT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462"/>
            <a:ext cx="4620596" cy="14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5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UML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10</a:t>
            </a:fld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" y="696035"/>
            <a:ext cx="8969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37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DEMO PHẦN MỀM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Sau đây chúng em xin chạy demo phần mềm của nhóm</a:t>
            </a:r>
            <a:endParaRPr lang="vi-VN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11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85679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TỔNG KẾT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dirty="0" smtClean="0">
                <a:solidFill>
                  <a:srgbClr val="009900"/>
                </a:solidFill>
              </a:rPr>
              <a:t>Các kết quả đạt được: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dirty="0" smtClean="0">
                <a:solidFill>
                  <a:srgbClr val="009900"/>
                </a:solidFill>
              </a:rPr>
              <a:t>Các vấn đề chưa đạt được: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dirty="0" smtClean="0">
                <a:solidFill>
                  <a:srgbClr val="009900"/>
                </a:solidFill>
              </a:rPr>
              <a:t>Hướng phát triển trong tương lai: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351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Cảm ơn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vi-VN" smtClean="0">
              <a:solidFill>
                <a:srgbClr val="00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3363" y="2885794"/>
            <a:ext cx="5978770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61079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NỘI DUNG BÁO CÁO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 smtClean="0">
                <a:solidFill>
                  <a:srgbClr val="009900"/>
                </a:solidFill>
                <a:latin typeface="Arial (Body)"/>
              </a:rPr>
              <a:t>Đặt vấn đề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Định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hướng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và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giải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pháp</a:t>
            </a:r>
            <a:endParaRPr lang="vi-VN" dirty="0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solidFill>
                  <a:srgbClr val="009900"/>
                </a:solidFill>
                <a:latin typeface="Arial (Body)"/>
              </a:rPr>
              <a:t>Phân tích thiết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kế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và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triển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khai</a:t>
            </a:r>
            <a:endParaRPr lang="vi-VN" dirty="0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solidFill>
                  <a:srgbClr val="009900"/>
                </a:solidFill>
                <a:latin typeface="Arial (Body)"/>
              </a:rPr>
              <a:t>Demo phần mềm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solidFill>
                  <a:srgbClr val="009900"/>
                </a:solidFill>
                <a:latin typeface="Arial (Body)"/>
              </a:rPr>
              <a:t>Kết luận và hướng phát triển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2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393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Tạo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Instagram_Clone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đảm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bảo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các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tính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năng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như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:</a:t>
            </a:r>
          </a:p>
          <a:p>
            <a:pPr lvl="1"/>
            <a:r>
              <a:rPr lang="en-US" dirty="0" smtClean="0">
                <a:latin typeface="Arial (Body)"/>
              </a:rPr>
              <a:t>Cho </a:t>
            </a:r>
            <a:r>
              <a:rPr lang="en-US" dirty="0" err="1" smtClean="0">
                <a:latin typeface="Arial (Body)"/>
              </a:rPr>
              <a:t>phép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chụp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chọn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từ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thư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viện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.</a:t>
            </a:r>
          </a:p>
          <a:p>
            <a:pPr lvl="1"/>
            <a:endParaRPr lang="en-US" dirty="0" smtClean="0">
              <a:latin typeface="Arial (Body)"/>
            </a:endParaRPr>
          </a:p>
          <a:p>
            <a:pPr lvl="1"/>
            <a:r>
              <a:rPr lang="vi-VN" dirty="0" smtClean="0">
                <a:latin typeface="Arial (Body)"/>
              </a:rPr>
              <a:t>Cung </a:t>
            </a:r>
            <a:r>
              <a:rPr lang="vi-VN" dirty="0">
                <a:latin typeface="Arial (Body)"/>
              </a:rPr>
              <a:t>cấp các bộ lọc ảnh được thiết kế tùy chỉnh: bao </a:t>
            </a:r>
            <a:r>
              <a:rPr lang="vi-VN" dirty="0" smtClean="0">
                <a:latin typeface="Arial (Body)"/>
              </a:rPr>
              <a:t>gồm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tùy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chỉnh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tối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sắc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nét,tương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phản&amp;chỉnh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màu</a:t>
            </a:r>
            <a:r>
              <a:rPr lang="en-US" dirty="0" smtClean="0">
                <a:latin typeface="Arial (Body)"/>
              </a:rPr>
              <a:t>…</a:t>
            </a:r>
          </a:p>
          <a:p>
            <a:pPr lvl="1"/>
            <a:endParaRPr lang="vi-VN" dirty="0">
              <a:latin typeface="Arial (Body)"/>
            </a:endParaRPr>
          </a:p>
          <a:p>
            <a:pPr lvl="1"/>
            <a:r>
              <a:rPr lang="vi-VN" dirty="0">
                <a:latin typeface="Arial (Body)"/>
              </a:rPr>
              <a:t>Hỗ trợ chia sẻ ảnh và video tức thời lên các mạng xã hội phổ biến như Facebook, </a:t>
            </a:r>
            <a:r>
              <a:rPr lang="vi-VN" dirty="0" smtClean="0">
                <a:latin typeface="Arial (Body)"/>
              </a:rPr>
              <a:t>Twitter</a:t>
            </a:r>
            <a:r>
              <a:rPr lang="en-US" dirty="0" smtClean="0">
                <a:latin typeface="Arial (Body)"/>
              </a:rPr>
              <a:t>, server LTT_Team8 (</a:t>
            </a:r>
            <a:r>
              <a:rPr lang="en-US" dirty="0" err="1" smtClean="0">
                <a:latin typeface="Arial (Body)"/>
              </a:rPr>
              <a:t>tự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xây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dựng</a:t>
            </a:r>
            <a:r>
              <a:rPr lang="en-US" dirty="0" smtClean="0">
                <a:latin typeface="Arial (Body)"/>
              </a:rPr>
              <a:t>).</a:t>
            </a:r>
          </a:p>
          <a:p>
            <a:pPr lvl="1"/>
            <a:endParaRPr lang="vi-VN" dirty="0">
              <a:latin typeface="Arial (Body)"/>
            </a:endParaRPr>
          </a:p>
          <a:p>
            <a:pPr lvl="1"/>
            <a:r>
              <a:rPr lang="en-US" dirty="0" err="1" smtClean="0">
                <a:latin typeface="Arial (Body)"/>
              </a:rPr>
              <a:t>Xem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dụng</a:t>
            </a:r>
            <a:r>
              <a:rPr lang="en-US" dirty="0" smtClean="0">
                <a:latin typeface="Arial (Body)"/>
              </a:rPr>
              <a:t> API </a:t>
            </a:r>
            <a:r>
              <a:rPr lang="en-US" dirty="0" err="1" smtClean="0">
                <a:latin typeface="Arial (Body)"/>
              </a:rPr>
              <a:t>có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sẵn</a:t>
            </a:r>
            <a:r>
              <a:rPr lang="en-US" dirty="0" smtClean="0">
                <a:latin typeface="Arial (Body)"/>
              </a:rPr>
              <a:t>.</a:t>
            </a:r>
            <a:endParaRPr lang="vi-VN" dirty="0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3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585376" y="5305258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LTT_Team8</a:t>
            </a:r>
          </a:p>
          <a:p>
            <a:endParaRPr lang="en-US" dirty="0" smtClean="0"/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185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PHÁP(1/)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>
                <a:solidFill>
                  <a:srgbClr val="009900"/>
                </a:solidFill>
                <a:latin typeface="Arial (Body)"/>
              </a:rPr>
              <a:t>Môi </a:t>
            </a:r>
            <a:r>
              <a:rPr lang="vi-VN" dirty="0">
                <a:solidFill>
                  <a:srgbClr val="009900"/>
                </a:solidFill>
                <a:latin typeface="Arial (Body)"/>
              </a:rPr>
              <a:t>trường phát triển: </a:t>
            </a:r>
            <a:endParaRPr lang="en-US" dirty="0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dirty="0" smtClean="0">
                <a:latin typeface="Arial (Body)"/>
              </a:rPr>
              <a:t>Mac </a:t>
            </a:r>
            <a:r>
              <a:rPr lang="vi-VN" dirty="0">
                <a:latin typeface="Arial (Body)"/>
              </a:rPr>
              <a:t>OS </a:t>
            </a:r>
            <a:r>
              <a:rPr lang="en-US" dirty="0" smtClean="0">
                <a:latin typeface="Arial (Body)"/>
              </a:rPr>
              <a:t>X 10.8.4+</a:t>
            </a:r>
            <a:r>
              <a:rPr lang="vi-VN" dirty="0" smtClean="0">
                <a:latin typeface="Arial (Body)"/>
              </a:rPr>
              <a:t>, </a:t>
            </a:r>
            <a:r>
              <a:rPr lang="vi-VN" dirty="0">
                <a:latin typeface="Arial (Body)"/>
              </a:rPr>
              <a:t>Xcode </a:t>
            </a:r>
            <a:r>
              <a:rPr lang="vi-VN" dirty="0" smtClean="0">
                <a:latin typeface="Arial (Body)"/>
              </a:rPr>
              <a:t>5.</a:t>
            </a:r>
            <a:r>
              <a:rPr lang="en-US" dirty="0" smtClean="0">
                <a:latin typeface="Arial (Body)"/>
              </a:rPr>
              <a:t>1</a:t>
            </a:r>
          </a:p>
          <a:p>
            <a:pPr lvl="1"/>
            <a:r>
              <a:rPr lang="en-US" dirty="0" smtClean="0">
                <a:latin typeface="Arial (Body)"/>
              </a:rPr>
              <a:t>Android 4.2+ , Eclipse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Android SDK</a:t>
            </a:r>
          </a:p>
          <a:p>
            <a:pPr lvl="1"/>
            <a:r>
              <a:rPr lang="en-US" dirty="0" smtClean="0">
                <a:latin typeface="Arial (Body)"/>
              </a:rPr>
              <a:t>Ruby on Rails, Ubuntu.</a:t>
            </a:r>
            <a:endParaRPr lang="vi-VN" dirty="0">
              <a:latin typeface="Arial (Body)"/>
            </a:endParaRPr>
          </a:p>
          <a:p>
            <a:pPr marL="0" indent="0">
              <a:buNone/>
            </a:pPr>
            <a:r>
              <a:rPr lang="vi-VN" dirty="0">
                <a:solidFill>
                  <a:srgbClr val="009900"/>
                </a:solidFill>
                <a:latin typeface="Arial (Body)"/>
              </a:rPr>
              <a:t>­ Ngôn ngữ: </a:t>
            </a:r>
            <a:endParaRPr lang="en-US" dirty="0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dirty="0" smtClean="0">
                <a:latin typeface="Arial (Body)"/>
              </a:rPr>
              <a:t>Objective­C.  </a:t>
            </a:r>
            <a:endParaRPr lang="en-US" dirty="0" smtClean="0">
              <a:latin typeface="Arial (Body)"/>
            </a:endParaRPr>
          </a:p>
          <a:p>
            <a:pPr lvl="1"/>
            <a:r>
              <a:rPr lang="en-US" dirty="0" smtClean="0">
                <a:latin typeface="Arial (Body)"/>
              </a:rPr>
              <a:t>Java</a:t>
            </a:r>
          </a:p>
          <a:p>
            <a:pPr lvl="1"/>
            <a:r>
              <a:rPr lang="en-US" dirty="0" smtClean="0">
                <a:latin typeface="Arial (Body)"/>
              </a:rPr>
              <a:t>Ruby</a:t>
            </a:r>
            <a:endParaRPr lang="vi-VN" dirty="0">
              <a:latin typeface="Arial (Body)"/>
            </a:endParaRPr>
          </a:p>
          <a:p>
            <a:pPr marL="0" indent="0">
              <a:buNone/>
            </a:pPr>
            <a:r>
              <a:rPr lang="vi-VN" dirty="0">
                <a:solidFill>
                  <a:srgbClr val="009900"/>
                </a:solidFill>
                <a:latin typeface="Arial (Body)"/>
              </a:rPr>
              <a:t>­ Thư </a:t>
            </a:r>
            <a:r>
              <a:rPr lang="vi-VN" dirty="0" smtClean="0">
                <a:solidFill>
                  <a:srgbClr val="009900"/>
                </a:solidFill>
                <a:latin typeface="Arial (Body)"/>
              </a:rPr>
              <a:t>viện: 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open source.</a:t>
            </a:r>
          </a:p>
          <a:p>
            <a:pPr marL="0" indent="0">
              <a:buNone/>
            </a:pPr>
            <a:endParaRPr lang="vi-VN" dirty="0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137743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PHÁP(4/)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16" y="1043095"/>
            <a:ext cx="8447963" cy="55341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iOS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:</a:t>
            </a:r>
          </a:p>
          <a:p>
            <a:r>
              <a:rPr lang="en-US" dirty="0" err="1" smtClean="0">
                <a:latin typeface="Arial (Body)"/>
              </a:rPr>
              <a:t>Xem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dụng</a:t>
            </a:r>
            <a:r>
              <a:rPr lang="en-US" dirty="0" smtClean="0">
                <a:latin typeface="Arial (Body)"/>
              </a:rPr>
              <a:t> API </a:t>
            </a:r>
            <a:r>
              <a:rPr lang="en-US" dirty="0" err="1" smtClean="0">
                <a:latin typeface="Arial (Body)"/>
              </a:rPr>
              <a:t>được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cung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cấp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sẵn</a:t>
            </a:r>
            <a:r>
              <a:rPr lang="en-US" dirty="0" smtClean="0">
                <a:latin typeface="Arial (Body)"/>
              </a:rPr>
              <a:t>: …</a:t>
            </a:r>
            <a:r>
              <a:rPr lang="en-US" dirty="0" err="1" smtClean="0">
                <a:latin typeface="Arial (Body)"/>
              </a:rPr>
              <a:t>Lương</a:t>
            </a:r>
            <a:endParaRPr lang="en-US" dirty="0" smtClean="0">
              <a:latin typeface="Arial (Body)"/>
            </a:endParaRPr>
          </a:p>
          <a:p>
            <a:endParaRPr lang="en-US" dirty="0" smtClean="0">
              <a:latin typeface="Arial (Body)"/>
            </a:endParaRPr>
          </a:p>
          <a:p>
            <a:r>
              <a:rPr lang="en-US" dirty="0" err="1" smtClean="0">
                <a:latin typeface="Arial (Body)"/>
              </a:rPr>
              <a:t>Chụp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chọn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latin typeface="Arial (Body)"/>
              </a:rPr>
              <a:t>UIImagePicker</a:t>
            </a:r>
            <a:r>
              <a:rPr lang="en-US" dirty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AVFoundation.framework</a:t>
            </a:r>
            <a:r>
              <a:rPr lang="en-US" dirty="0">
                <a:latin typeface="Arial (Body)"/>
              </a:rPr>
              <a:t> (camera), </a:t>
            </a:r>
            <a:r>
              <a:rPr lang="en-US" dirty="0" err="1" smtClean="0">
                <a:latin typeface="Arial (Body)"/>
              </a:rPr>
              <a:t>AssetsLibrary.framework</a:t>
            </a:r>
            <a:r>
              <a:rPr lang="en-US" dirty="0" smtClean="0">
                <a:latin typeface="Arial (Body)"/>
              </a:rPr>
              <a:t> (choose image).</a:t>
            </a:r>
          </a:p>
          <a:p>
            <a:endParaRPr lang="en-US" dirty="0" smtClean="0">
              <a:latin typeface="Arial (Body)"/>
            </a:endParaRPr>
          </a:p>
          <a:p>
            <a:r>
              <a:rPr lang="en-US" dirty="0" smtClean="0">
                <a:latin typeface="Arial (Body)"/>
              </a:rPr>
              <a:t>Crop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resize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sym typeface="Wingdings"/>
              </a:rPr>
              <a:t>BJImageCroper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(Barrett Jacobsen), 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NYXImagesKit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(Benjamin Godard-2011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).</a:t>
            </a:r>
            <a:endParaRPr lang="en-US" dirty="0">
              <a:solidFill>
                <a:srgbClr val="FF0000"/>
              </a:solidFill>
              <a:latin typeface="Arial (Body)"/>
              <a:sym typeface="Wingdings"/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sym typeface="Wingdings"/>
              </a:rPr>
              <a:t>CGImageRef</a:t>
            </a:r>
            <a:r>
              <a:rPr lang="en-US" dirty="0">
                <a:sym typeface="Wingdings"/>
              </a:rPr>
              <a:t>(crop logic</a:t>
            </a:r>
            <a:r>
              <a:rPr lang="en-US" dirty="0" smtClean="0">
                <a:sym typeface="Wingdings"/>
              </a:rPr>
              <a:t>),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drawInRect</a:t>
            </a:r>
            <a:r>
              <a:rPr lang="en-US" dirty="0" smtClean="0">
                <a:solidFill>
                  <a:srgbClr val="000000"/>
                </a:solidFill>
              </a:rPr>
              <a:t> (method of </a:t>
            </a:r>
            <a:r>
              <a:rPr lang="en-US" dirty="0" err="1" smtClean="0">
                <a:solidFill>
                  <a:srgbClr val="000000"/>
                </a:solidFill>
              </a:rPr>
              <a:t>UIImage</a:t>
            </a:r>
            <a:r>
              <a:rPr lang="en-US" dirty="0" smtClean="0">
                <a:solidFill>
                  <a:srgbClr val="000000"/>
                </a:solidFill>
              </a:rPr>
              <a:t>)-resize.</a:t>
            </a:r>
          </a:p>
          <a:p>
            <a:pPr lvl="1"/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r>
              <a:rPr lang="vi-VN" dirty="0" smtClean="0">
                <a:latin typeface="Arial (Body)"/>
              </a:rPr>
              <a:t>Xử lý ảnh: ...Dương</a:t>
            </a:r>
          </a:p>
          <a:p>
            <a:endParaRPr lang="vi-VN" dirty="0">
              <a:solidFill>
                <a:srgbClr val="FF0000"/>
              </a:solidFill>
              <a:latin typeface="Arial (Body)"/>
            </a:endParaRPr>
          </a:p>
          <a:p>
            <a:r>
              <a:rPr lang="en-US" dirty="0" smtClean="0">
                <a:latin typeface="Arial (Body)"/>
              </a:rPr>
              <a:t>Chia </a:t>
            </a:r>
            <a:r>
              <a:rPr lang="en-US" dirty="0" err="1" smtClean="0">
                <a:latin typeface="Arial (Body)"/>
              </a:rPr>
              <a:t>sẻ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hội</a:t>
            </a:r>
            <a:r>
              <a:rPr lang="en-US" dirty="0" smtClean="0">
                <a:latin typeface="Arial (Body)"/>
              </a:rPr>
              <a:t>:</a:t>
            </a:r>
          </a:p>
          <a:p>
            <a:pPr lvl="1"/>
            <a:r>
              <a:rPr lang="en-US" dirty="0" smtClean="0">
                <a:latin typeface="Arial (Body)"/>
              </a:rPr>
              <a:t>Facebook SDK. </a:t>
            </a:r>
          </a:p>
          <a:p>
            <a:pPr lvl="1"/>
            <a:r>
              <a:rPr lang="en-US" dirty="0" smtClean="0">
                <a:latin typeface="Arial (Body)"/>
              </a:rPr>
              <a:t>Twitter Framework.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Arial (Body)"/>
              </a:rPr>
              <a:t>Social.framework</a:t>
            </a:r>
            <a:r>
              <a:rPr lang="en-US" dirty="0">
                <a:latin typeface="Arial (Body)"/>
              </a:rPr>
              <a:t>, </a:t>
            </a:r>
            <a:r>
              <a:rPr lang="en-US" dirty="0">
                <a:latin typeface="Arial (Body)"/>
                <a:sym typeface="Wingdings"/>
              </a:rPr>
              <a:t></a:t>
            </a:r>
            <a:r>
              <a:rPr lang="en-US" dirty="0" err="1">
                <a:latin typeface="Arial (Body)"/>
                <a:sym typeface="Wingdings"/>
              </a:rPr>
              <a:t>dễ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tích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hợp</a:t>
            </a:r>
            <a:r>
              <a:rPr lang="en-US" dirty="0">
                <a:latin typeface="Arial (Body)"/>
                <a:sym typeface="Wingdings"/>
              </a:rPr>
              <a:t>, </a:t>
            </a:r>
            <a:r>
              <a:rPr lang="en-US" dirty="0" err="1">
                <a:latin typeface="Arial (Body)"/>
                <a:sym typeface="Wingdings"/>
              </a:rPr>
              <a:t>phù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hợp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yêu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cầu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bài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 smtClean="0">
                <a:latin typeface="Arial (Body)"/>
                <a:sym typeface="Wingdings"/>
              </a:rPr>
              <a:t>toán</a:t>
            </a:r>
            <a:r>
              <a:rPr lang="en-US" dirty="0" smtClean="0">
                <a:latin typeface="Arial (Body)"/>
                <a:sym typeface="Wingdings"/>
              </a:rPr>
              <a:t>.</a:t>
            </a:r>
            <a:endParaRPr lang="en-US" dirty="0" smtClean="0">
              <a:latin typeface="Arial (Body)"/>
            </a:endParaRPr>
          </a:p>
          <a:p>
            <a:pPr lvl="1"/>
            <a:endParaRPr lang="en-US" dirty="0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5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0676419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PHÁP(4/)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16" y="1043096"/>
            <a:ext cx="8447963" cy="513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Arial (Body)"/>
              </a:rPr>
              <a:t>Android: </a:t>
            </a:r>
          </a:p>
          <a:p>
            <a:pPr lvl="2"/>
            <a:r>
              <a:rPr lang="en-US" dirty="0" err="1" smtClean="0">
                <a:latin typeface="Arial (Body)"/>
              </a:rPr>
              <a:t>Chụp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chọn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: </a:t>
            </a:r>
            <a:r>
              <a:rPr lang="en-US" dirty="0" err="1" smtClean="0">
                <a:latin typeface="Arial (Body)"/>
              </a:rPr>
              <a:t>Thắng</a:t>
            </a:r>
            <a:endParaRPr lang="en-US" dirty="0" smtClean="0">
              <a:latin typeface="Arial (Body)"/>
            </a:endParaRPr>
          </a:p>
          <a:p>
            <a:pPr lvl="1"/>
            <a:endParaRPr lang="en-US" dirty="0" smtClean="0">
              <a:latin typeface="Arial (Body)"/>
            </a:endParaRPr>
          </a:p>
          <a:p>
            <a:pPr lvl="2"/>
            <a:r>
              <a:rPr lang="en-US" dirty="0" smtClean="0">
                <a:latin typeface="Arial (Body)"/>
              </a:rPr>
              <a:t>Crop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resize </a:t>
            </a:r>
            <a:r>
              <a:rPr lang="en-US" dirty="0" err="1" smtClean="0">
                <a:latin typeface="Arial (Body)"/>
              </a:rPr>
              <a:t>ảnh:Thắng</a:t>
            </a: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 lvl="2"/>
            <a:r>
              <a:rPr lang="vi-VN" dirty="0" smtClean="0">
                <a:solidFill>
                  <a:srgbClr val="FF0000"/>
                </a:solidFill>
                <a:latin typeface="Arial (Body)"/>
              </a:rPr>
              <a:t>Xử lý ảnh: ...Tuấn</a:t>
            </a:r>
          </a:p>
          <a:p>
            <a:pPr lvl="2"/>
            <a:endParaRPr lang="vi-VN" dirty="0">
              <a:solidFill>
                <a:srgbClr val="FF0000"/>
              </a:solidFill>
              <a:latin typeface="Arial (Body)"/>
            </a:endParaRPr>
          </a:p>
          <a:p>
            <a:pPr lvl="2"/>
            <a:r>
              <a:rPr lang="en-US" dirty="0" smtClean="0">
                <a:latin typeface="Arial (Body)"/>
              </a:rPr>
              <a:t>Chia </a:t>
            </a:r>
            <a:r>
              <a:rPr lang="en-US" dirty="0" err="1" smtClean="0">
                <a:latin typeface="Arial (Body)"/>
              </a:rPr>
              <a:t>sẻ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hội:Thắng</a:t>
            </a:r>
            <a:endParaRPr lang="en-US" dirty="0" smtClean="0">
              <a:latin typeface="Arial (Body)"/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Mỗi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vấn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đề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cần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đưa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ra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ít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nhất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2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giải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pháp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và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giải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thích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lý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do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lựa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chọn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giải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pháp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6785048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PHÁP(5/)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(Body)"/>
              </a:rPr>
              <a:t>Ruby: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Lợi</a:t>
            </a:r>
            <a:endParaRPr lang="vi-VN" dirty="0">
              <a:solidFill>
                <a:srgbClr val="000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3010967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UseCase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8</a:t>
            </a:fld>
            <a:endParaRPr lang="en-US" sz="1600"/>
          </a:p>
        </p:txBody>
      </p:sp>
      <p:pic>
        <p:nvPicPr>
          <p:cNvPr id="7" name="Picture 6" descr="userC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456"/>
            <a:ext cx="9144000" cy="60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195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hoạt động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9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0089"/>
            <a:ext cx="9144000" cy="42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864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1677</TotalTime>
  <Words>587</Words>
  <Application>Microsoft Macintosh PowerPoint</Application>
  <PresentationFormat>On-screen Show (4:3)</PresentationFormat>
  <Paragraphs>122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                  BÁO CÁO THỰC TẬP</vt:lpstr>
      <vt:lpstr>NỘI DUNG BÁO CÁO</vt:lpstr>
      <vt:lpstr>ĐẶT VẤN ĐỀ</vt:lpstr>
      <vt:lpstr>ĐỊNH HƯỚNG VÀ GIẢI PHÁP(1/)</vt:lpstr>
      <vt:lpstr>ĐỊNH HƯỚNG VÀ GIẢI PHÁP(4/)</vt:lpstr>
      <vt:lpstr>ĐỊNH HƯỚNG VÀ GIẢI PHÁP(4/)</vt:lpstr>
      <vt:lpstr>ĐỊNH HƯỚNG VÀ GIẢI PHÁP(5/)</vt:lpstr>
      <vt:lpstr>PHÂN TÍCH THIẾT KẾ VÀ TRIỂN KHAI</vt:lpstr>
      <vt:lpstr>PHÂN TÍCH THIẾT KẾ VÀ TRIỂN KHAI</vt:lpstr>
      <vt:lpstr>PHÂN TÍCH THIẾT KẾ VÀ TRIỂN KHAI</vt:lpstr>
      <vt:lpstr>DEMO PHẦN MỀM</vt:lpstr>
      <vt:lpstr>TỔNG KẾT</vt:lpstr>
      <vt:lpstr>Cảm ơn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Dinh Mung</dc:creator>
  <cp:lastModifiedBy>Đương Đào Văn</cp:lastModifiedBy>
  <cp:revision>148</cp:revision>
  <dcterms:created xsi:type="dcterms:W3CDTF">2014-05-03T14:50:46Z</dcterms:created>
  <dcterms:modified xsi:type="dcterms:W3CDTF">2014-08-06T15:51:05Z</dcterms:modified>
</cp:coreProperties>
</file>