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82" r:id="rId4"/>
    <p:sldId id="283" r:id="rId5"/>
    <p:sldId id="289" r:id="rId6"/>
    <p:sldId id="291" r:id="rId7"/>
    <p:sldId id="290" r:id="rId8"/>
    <p:sldId id="279" r:id="rId9"/>
    <p:sldId id="285" r:id="rId10"/>
    <p:sldId id="286" r:id="rId11"/>
    <p:sldId id="280" r:id="rId12"/>
    <p:sldId id="274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95" d="100"/>
          <a:sy n="95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065576"/>
          </a:xfrm>
        </p:spPr>
        <p:txBody>
          <a:bodyPr>
            <a:normAutofit/>
          </a:bodyPr>
          <a:lstStyle/>
          <a:p>
            <a:r>
              <a:rPr lang="vi-VN" sz="3200" b="1" dirty="0" smtClean="0">
                <a:solidFill>
                  <a:srgbClr val="009900"/>
                </a:solidFill>
              </a:rPr>
              <a:t>Đề tài: Xây dựng phần mềm </a:t>
            </a:r>
            <a:r>
              <a:rPr lang="vi-VN" sz="3200" b="1" dirty="0" smtClean="0">
                <a:solidFill>
                  <a:srgbClr val="009900"/>
                </a:solidFill>
              </a:rPr>
              <a:t>chia sẻ</a:t>
            </a:r>
            <a:r>
              <a:rPr lang="vi-VN" sz="3200" b="1" dirty="0" smtClean="0">
                <a:solidFill>
                  <a:srgbClr val="009900"/>
                </a:solidFill>
              </a:rPr>
              <a:t> </a:t>
            </a:r>
            <a:r>
              <a:rPr lang="vi-VN" sz="3200" b="1" dirty="0" smtClean="0">
                <a:solidFill>
                  <a:srgbClr val="009900"/>
                </a:solidFill>
              </a:rPr>
              <a:t>ảnh InstagramClone</a:t>
            </a:r>
            <a:endParaRPr lang="en-US" sz="3200" b="1" dirty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053" y="3597926"/>
            <a:ext cx="255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</a:t>
            </a:r>
            <a:endParaRPr lang="en-US" sz="800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800" dirty="0" smtClean="0"/>
              <a:t>	</a:t>
            </a:r>
            <a:endParaRPr lang="en-US" sz="8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06199"/>
              </p:ext>
            </p:extLst>
          </p:nvPr>
        </p:nvGraphicFramePr>
        <p:xfrm>
          <a:off x="5694946" y="3602787"/>
          <a:ext cx="315494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948"/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smtClean="0"/>
                        <a:t>Đào Văn Đương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Nguyễn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Hải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Dương</a:t>
                      </a:r>
                      <a:endParaRPr lang="en-US" sz="240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Phan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Đình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Lương</a:t>
                      </a:r>
                      <a:endParaRPr lang="en-US" sz="240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400" dirty="0" err="1" smtClean="0"/>
                        <a:t>Vũ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Thắng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Lợi</a:t>
                      </a:r>
                      <a:endParaRPr lang="en-US" sz="240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 smtClean="0"/>
                        <a:t>-  </a:t>
                      </a:r>
                      <a:r>
                        <a:rPr lang="en-US" sz="2400" dirty="0" err="1" smtClean="0"/>
                        <a:t>Đậu</a:t>
                      </a:r>
                      <a:r>
                        <a:rPr lang="en-US" sz="2400" dirty="0" smtClean="0"/>
                        <a:t> Văn </a:t>
                      </a:r>
                      <a:r>
                        <a:rPr lang="en-US" sz="2400" dirty="0" err="1" smtClean="0"/>
                        <a:t>Thắng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-  </a:t>
                      </a:r>
                      <a:r>
                        <a:rPr lang="en-US" sz="2400" dirty="0" err="1" smtClean="0"/>
                        <a:t>Khương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Đình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Tuấn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0526" y="5962317"/>
            <a:ext cx="610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" y="696035"/>
            <a:ext cx="896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Các kết quả đạt được: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Các vấn đề chưa đạt được: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Hướng phát triển trong tương lai:</a:t>
            </a:r>
            <a:endParaRPr lang="vi-VN" dirty="0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dirty="0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kế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triển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Arial (Body)"/>
              </a:rPr>
              <a:t>khai</a:t>
            </a:r>
            <a:endParaRPr lang="vi-VN" dirty="0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Tạo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Instagram_Clone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đảm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bảo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các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tính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năng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như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</a:t>
            </a:r>
          </a:p>
          <a:p>
            <a:pPr lvl="1"/>
            <a:r>
              <a:rPr lang="en-US" dirty="0" smtClean="0">
                <a:latin typeface="Arial (Body)"/>
              </a:rPr>
              <a:t>Cho </a:t>
            </a:r>
            <a:r>
              <a:rPr lang="en-US" dirty="0" err="1" smtClean="0">
                <a:latin typeface="Arial (Body)"/>
              </a:rPr>
              <a:t>phép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thư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endParaRPr lang="en-US" dirty="0" smtClean="0"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Cung </a:t>
            </a:r>
            <a:r>
              <a:rPr lang="vi-VN" dirty="0">
                <a:latin typeface="Arial (Body)"/>
              </a:rPr>
              <a:t>cấp các bộ lọc ảnh được thiết kế tùy chỉnh: bao </a:t>
            </a:r>
            <a:r>
              <a:rPr lang="vi-VN" dirty="0" smtClean="0">
                <a:latin typeface="Arial (Body)"/>
              </a:rPr>
              <a:t>gồm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tùy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tối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sắc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nét,tương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phản&amp;chỉnh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màu</a:t>
            </a:r>
            <a:r>
              <a:rPr lang="en-US" dirty="0" smtClean="0">
                <a:latin typeface="Arial (Body)"/>
              </a:rPr>
              <a:t>…</a:t>
            </a:r>
          </a:p>
          <a:p>
            <a:pPr lvl="1"/>
            <a:endParaRPr lang="vi-VN" dirty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Hỗ trợ chia sẻ ảnh và video tức thời lên các mạng xã hội phổ biến như Facebook, </a:t>
            </a:r>
            <a:r>
              <a:rPr lang="vi-VN" dirty="0" smtClean="0">
                <a:latin typeface="Arial (Body)"/>
              </a:rPr>
              <a:t>Twitter</a:t>
            </a:r>
            <a:r>
              <a:rPr lang="en-US" dirty="0" smtClean="0">
                <a:latin typeface="Arial (Body)"/>
              </a:rPr>
              <a:t>, server LTT_Team8 (</a:t>
            </a:r>
            <a:r>
              <a:rPr lang="en-US" dirty="0" err="1" smtClean="0">
                <a:latin typeface="Arial (Body)"/>
              </a:rPr>
              <a:t>tự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xây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dựng</a:t>
            </a:r>
            <a:r>
              <a:rPr lang="en-US" dirty="0" smtClean="0">
                <a:latin typeface="Arial (Body)"/>
              </a:rPr>
              <a:t>)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endParaRPr lang="vi-VN" dirty="0">
              <a:latin typeface="Arial (Body)"/>
            </a:endParaRPr>
          </a:p>
          <a:p>
            <a:pPr lvl="1"/>
            <a:r>
              <a:rPr lang="en-US" dirty="0" err="1" smtClean="0">
                <a:latin typeface="Arial (Body)"/>
              </a:rPr>
              <a:t>Xem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API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sẵn</a:t>
            </a:r>
            <a:r>
              <a:rPr lang="en-US" dirty="0" smtClean="0">
                <a:latin typeface="Arial (Body)"/>
              </a:rPr>
              <a:t>.</a:t>
            </a: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585376" y="5305258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LTT_Team8</a:t>
            </a:r>
          </a:p>
          <a:p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PHÁP(1/)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 dirty="0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Mac </a:t>
            </a:r>
            <a:r>
              <a:rPr lang="vi-VN" dirty="0">
                <a:latin typeface="Arial (Body)"/>
              </a:rPr>
              <a:t>OS </a:t>
            </a:r>
            <a:r>
              <a:rPr lang="en-US" dirty="0" smtClean="0">
                <a:latin typeface="Arial (Body)"/>
              </a:rPr>
              <a:t>X </a:t>
            </a:r>
            <a:r>
              <a:rPr lang="en-US" dirty="0" smtClean="0">
                <a:latin typeface="Arial (Body)"/>
              </a:rPr>
              <a:t>10.8.4+</a:t>
            </a:r>
            <a:r>
              <a:rPr lang="vi-VN" dirty="0" smtClean="0">
                <a:latin typeface="Arial (Body)"/>
              </a:rPr>
              <a:t>, </a:t>
            </a:r>
            <a:r>
              <a:rPr lang="vi-VN" dirty="0">
                <a:latin typeface="Arial (Body)"/>
              </a:rPr>
              <a:t>Xcode </a:t>
            </a:r>
            <a:r>
              <a:rPr lang="vi-VN" dirty="0" smtClean="0">
                <a:latin typeface="Arial (Body)"/>
              </a:rPr>
              <a:t>5.</a:t>
            </a:r>
            <a:r>
              <a:rPr lang="en-US" dirty="0" smtClean="0">
                <a:latin typeface="Arial (Body)"/>
              </a:rPr>
              <a:t>1</a:t>
            </a:r>
          </a:p>
          <a:p>
            <a:pPr lvl="1"/>
            <a:r>
              <a:rPr lang="en-US" dirty="0" smtClean="0">
                <a:latin typeface="Arial (Body)"/>
              </a:rPr>
              <a:t>Android </a:t>
            </a:r>
            <a:r>
              <a:rPr lang="en-US" dirty="0" smtClean="0">
                <a:latin typeface="Arial (Body)"/>
              </a:rPr>
              <a:t>4.2+ </a:t>
            </a:r>
            <a:r>
              <a:rPr lang="en-US" dirty="0" smtClean="0">
                <a:latin typeface="Arial (Body)"/>
              </a:rPr>
              <a:t>, Eclipse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Android SDK</a:t>
            </a:r>
          </a:p>
          <a:p>
            <a:pPr lvl="1"/>
            <a:r>
              <a:rPr lang="en-US" dirty="0" smtClean="0">
                <a:latin typeface="Arial (Body)"/>
              </a:rPr>
              <a:t>Ruby on Rails, Ubuntu.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dirty="0" smtClean="0">
                <a:latin typeface="Arial (Body)"/>
              </a:rPr>
              <a:t>Objective­C.  </a:t>
            </a:r>
            <a:endParaRPr lang="en-US" dirty="0" smtClean="0">
              <a:latin typeface="Arial (Body)"/>
            </a:endParaRPr>
          </a:p>
          <a:p>
            <a:pPr lvl="1"/>
            <a:r>
              <a:rPr lang="en-US" dirty="0" smtClean="0">
                <a:latin typeface="Arial (Body)"/>
              </a:rPr>
              <a:t>Java</a:t>
            </a:r>
          </a:p>
          <a:p>
            <a:pPr lvl="1"/>
            <a:r>
              <a:rPr lang="en-US" dirty="0" smtClean="0">
                <a:latin typeface="Arial (Body)"/>
              </a:rPr>
              <a:t>Ruby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vi-VN" dirty="0">
                <a:solidFill>
                  <a:srgbClr val="009900"/>
                </a:solidFill>
                <a:latin typeface="Arial (Body)"/>
              </a:rPr>
              <a:t>­ Thư </a:t>
            </a:r>
            <a:r>
              <a:rPr lang="vi-VN" dirty="0" smtClean="0">
                <a:solidFill>
                  <a:srgbClr val="009900"/>
                </a:solidFill>
                <a:latin typeface="Arial (Body)"/>
              </a:rPr>
              <a:t>viện: </a:t>
            </a:r>
            <a:r>
              <a:rPr lang="en-US" dirty="0" smtClean="0">
                <a:solidFill>
                  <a:srgbClr val="009900"/>
                </a:solidFill>
                <a:latin typeface="Arial (Body)"/>
              </a:rPr>
              <a:t>open source.</a:t>
            </a:r>
            <a:endParaRPr lang="en-US" dirty="0" smtClean="0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endParaRPr lang="vi-VN" dirty="0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PHÁP(4/)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16" y="1043095"/>
            <a:ext cx="8447963" cy="5534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</a:t>
            </a:r>
            <a:endParaRPr lang="en-US" dirty="0" smtClean="0">
              <a:solidFill>
                <a:srgbClr val="008000"/>
              </a:solidFill>
              <a:latin typeface="Arial (Body)"/>
            </a:endParaRPr>
          </a:p>
          <a:p>
            <a:r>
              <a:rPr lang="en-US" dirty="0" err="1" smtClean="0">
                <a:latin typeface="Arial (Body)"/>
              </a:rPr>
              <a:t>Xem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API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cung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sẵn</a:t>
            </a:r>
            <a:r>
              <a:rPr lang="en-US" dirty="0" smtClean="0">
                <a:latin typeface="Arial (Body)"/>
              </a:rPr>
              <a:t>: …</a:t>
            </a:r>
            <a:r>
              <a:rPr lang="en-US" dirty="0" err="1" smtClean="0">
                <a:latin typeface="Arial (Body)"/>
              </a:rPr>
              <a:t>Lương</a:t>
            </a:r>
            <a:endParaRPr lang="en-US" dirty="0" smtClean="0">
              <a:latin typeface="Arial (Body)"/>
            </a:endParaRPr>
          </a:p>
          <a:p>
            <a:endParaRPr lang="en-US" dirty="0" smtClean="0">
              <a:latin typeface="Arial (Body)"/>
            </a:endParaRPr>
          </a:p>
          <a:p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Arial (Body)"/>
              </a:rPr>
              <a:t>UIImagePicker</a:t>
            </a:r>
            <a:r>
              <a:rPr lang="en-US" dirty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AVFoundation.framework</a:t>
            </a:r>
            <a:r>
              <a:rPr lang="en-US" dirty="0">
                <a:latin typeface="Arial (Body)"/>
              </a:rPr>
              <a:t> (camera), </a:t>
            </a:r>
            <a:r>
              <a:rPr lang="en-US" dirty="0" err="1" smtClean="0">
                <a:latin typeface="Arial (Body)"/>
              </a:rPr>
              <a:t>AssetsLibrary.framework</a:t>
            </a:r>
            <a:r>
              <a:rPr lang="en-US" dirty="0" smtClean="0">
                <a:latin typeface="Arial (Body)"/>
              </a:rPr>
              <a:t> (choose image)</a:t>
            </a:r>
            <a:r>
              <a:rPr lang="en-US" dirty="0" smtClean="0">
                <a:latin typeface="Arial (Body)"/>
              </a:rPr>
              <a:t>.</a:t>
            </a:r>
          </a:p>
          <a:p>
            <a:endParaRPr lang="en-US" dirty="0" smtClean="0">
              <a:latin typeface="Arial (Body)"/>
            </a:endParaRPr>
          </a:p>
          <a:p>
            <a:r>
              <a:rPr lang="en-US" dirty="0" smtClean="0">
                <a:latin typeface="Arial (Body)"/>
              </a:rPr>
              <a:t>Crop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resize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sym typeface="Wingdings"/>
              </a:rPr>
              <a:t>BJImageCroper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(Barrett Jacobsen),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NYXImagesKit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(Benjamin Godard-2011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).</a:t>
            </a:r>
            <a:endParaRPr lang="en-US" dirty="0">
              <a:solidFill>
                <a:srgbClr val="FF0000"/>
              </a:solidFill>
              <a:latin typeface="Arial (Body)"/>
              <a:sym typeface="Wingdings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CGImageRef</a:t>
            </a:r>
            <a:r>
              <a:rPr lang="en-US" dirty="0">
                <a:sym typeface="Wingdings"/>
              </a:rPr>
              <a:t>(crop logic</a:t>
            </a:r>
            <a:r>
              <a:rPr lang="en-US" dirty="0" smtClean="0">
                <a:sym typeface="Wingdings"/>
              </a:rPr>
              <a:t>),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drawInRect</a:t>
            </a:r>
            <a:r>
              <a:rPr lang="en-US" dirty="0" smtClean="0">
                <a:solidFill>
                  <a:srgbClr val="000000"/>
                </a:solidFill>
              </a:rPr>
              <a:t> (method of </a:t>
            </a:r>
            <a:r>
              <a:rPr lang="en-US" dirty="0" err="1" smtClean="0">
                <a:solidFill>
                  <a:srgbClr val="000000"/>
                </a:solidFill>
              </a:rPr>
              <a:t>UIImage</a:t>
            </a:r>
            <a:r>
              <a:rPr lang="en-US" dirty="0" smtClean="0">
                <a:solidFill>
                  <a:srgbClr val="000000"/>
                </a:solidFill>
              </a:rPr>
              <a:t>)-</a:t>
            </a:r>
            <a:r>
              <a:rPr lang="en-US" dirty="0" smtClean="0">
                <a:solidFill>
                  <a:srgbClr val="000000"/>
                </a:solidFill>
              </a:rPr>
              <a:t>resize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r>
              <a:rPr lang="vi-VN" dirty="0" smtClean="0">
                <a:latin typeface="Arial (Body)"/>
              </a:rPr>
              <a:t>Xử lý ảnh: ...Dương</a:t>
            </a:r>
          </a:p>
          <a:p>
            <a:endParaRPr lang="vi-VN" dirty="0">
              <a:solidFill>
                <a:srgbClr val="FF0000"/>
              </a:solidFill>
              <a:latin typeface="Arial (Body)"/>
            </a:endParaRPr>
          </a:p>
          <a:p>
            <a:r>
              <a:rPr lang="en-US" dirty="0" smtClean="0">
                <a:latin typeface="Arial (Body)"/>
              </a:rPr>
              <a:t>Chia </a:t>
            </a:r>
            <a:r>
              <a:rPr lang="en-US" dirty="0" err="1" smtClean="0">
                <a:latin typeface="Arial (Body)"/>
              </a:rPr>
              <a:t>sẻ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</a:t>
            </a:r>
            <a:r>
              <a:rPr lang="en-US" dirty="0" smtClean="0">
                <a:latin typeface="Arial (Body)"/>
              </a:rPr>
              <a:t>:</a:t>
            </a:r>
          </a:p>
          <a:p>
            <a:pPr lvl="1"/>
            <a:r>
              <a:rPr lang="en-US" dirty="0" smtClean="0">
                <a:latin typeface="Arial (Body)"/>
              </a:rPr>
              <a:t>Facebook SDK. </a:t>
            </a:r>
          </a:p>
          <a:p>
            <a:pPr lvl="1"/>
            <a:r>
              <a:rPr lang="en-US" dirty="0" smtClean="0">
                <a:latin typeface="Arial (Body)"/>
              </a:rPr>
              <a:t>Twitter Fram</a:t>
            </a:r>
            <a:r>
              <a:rPr lang="en-US" dirty="0" smtClean="0">
                <a:latin typeface="Arial (Body)"/>
              </a:rPr>
              <a:t>e</a:t>
            </a:r>
            <a:r>
              <a:rPr lang="en-US" dirty="0" smtClean="0">
                <a:latin typeface="Arial (Body)"/>
              </a:rPr>
              <a:t>wor</a:t>
            </a:r>
            <a:r>
              <a:rPr lang="en-US" dirty="0" smtClean="0">
                <a:latin typeface="Arial (Body)"/>
              </a:rPr>
              <a:t>k.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Arial (Body)"/>
              </a:rPr>
              <a:t>Social.framework</a:t>
            </a:r>
            <a:r>
              <a:rPr lang="en-US" dirty="0">
                <a:latin typeface="Arial (Body)"/>
              </a:rPr>
              <a:t>, </a:t>
            </a:r>
            <a:r>
              <a:rPr lang="en-US" dirty="0">
                <a:latin typeface="Arial (Body)"/>
                <a:sym typeface="Wingdings"/>
              </a:rPr>
              <a:t></a:t>
            </a:r>
            <a:r>
              <a:rPr lang="en-US" dirty="0" err="1">
                <a:latin typeface="Arial (Body)"/>
                <a:sym typeface="Wingdings"/>
              </a:rPr>
              <a:t>dễ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tích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hợp</a:t>
            </a:r>
            <a:r>
              <a:rPr lang="en-US" dirty="0">
                <a:latin typeface="Arial (Body)"/>
                <a:sym typeface="Wingdings"/>
              </a:rPr>
              <a:t>, </a:t>
            </a:r>
            <a:r>
              <a:rPr lang="en-US" dirty="0" err="1">
                <a:latin typeface="Arial (Body)"/>
                <a:sym typeface="Wingdings"/>
              </a:rPr>
              <a:t>phù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hợp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yêu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cầu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>
                <a:latin typeface="Arial (Body)"/>
                <a:sym typeface="Wingdings"/>
              </a:rPr>
              <a:t>bài</a:t>
            </a:r>
            <a:r>
              <a:rPr lang="en-US" dirty="0">
                <a:latin typeface="Arial (Body)"/>
                <a:sym typeface="Wingdings"/>
              </a:rPr>
              <a:t> </a:t>
            </a:r>
            <a:r>
              <a:rPr lang="en-US" dirty="0" err="1" smtClean="0">
                <a:latin typeface="Arial (Body)"/>
                <a:sym typeface="Wingdings"/>
              </a:rPr>
              <a:t>toán</a:t>
            </a:r>
            <a:r>
              <a:rPr lang="en-US" dirty="0" smtClean="0">
                <a:latin typeface="Arial (Body)"/>
                <a:sym typeface="Wingdings"/>
              </a:rPr>
              <a:t>.</a:t>
            </a:r>
            <a:endParaRPr lang="en-US" dirty="0" smtClean="0">
              <a:latin typeface="Arial (Body)"/>
            </a:endParaRPr>
          </a:p>
          <a:p>
            <a:pPr lvl="1"/>
            <a:endParaRPr lang="en-US" dirty="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67641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PHÁP(4/)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16" y="1043096"/>
            <a:ext cx="8447963" cy="513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Arial (Body)"/>
              </a:rPr>
              <a:t>Android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: </a:t>
            </a:r>
            <a:endParaRPr lang="en-US" dirty="0" smtClean="0">
              <a:solidFill>
                <a:srgbClr val="008000"/>
              </a:solidFill>
              <a:latin typeface="Arial (Body)"/>
            </a:endParaRPr>
          </a:p>
          <a:p>
            <a:pPr lvl="2"/>
            <a:r>
              <a:rPr lang="en-US" dirty="0" err="1" smtClean="0">
                <a:latin typeface="Arial (Body)"/>
              </a:rPr>
              <a:t>Chụp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chọn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ảnh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latin typeface="Arial (Body)"/>
              </a:rPr>
              <a:t>Thắng</a:t>
            </a:r>
            <a:endParaRPr lang="en-US" dirty="0" smtClean="0">
              <a:latin typeface="Arial (Body)"/>
            </a:endParaRPr>
          </a:p>
          <a:p>
            <a:pPr lvl="1"/>
            <a:endParaRPr lang="en-US" dirty="0" smtClean="0">
              <a:latin typeface="Arial (Body)"/>
            </a:endParaRPr>
          </a:p>
          <a:p>
            <a:pPr lvl="2"/>
            <a:r>
              <a:rPr lang="en-US" dirty="0" smtClean="0">
                <a:latin typeface="Arial (Body)"/>
              </a:rPr>
              <a:t>Crop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resize </a:t>
            </a:r>
            <a:r>
              <a:rPr lang="en-US" dirty="0" err="1" smtClean="0">
                <a:latin typeface="Arial (Body)"/>
              </a:rPr>
              <a:t>ảnh:</a:t>
            </a:r>
            <a:r>
              <a:rPr lang="en-US" dirty="0" err="1" smtClean="0">
                <a:latin typeface="Arial (Body)"/>
              </a:rPr>
              <a:t>Thắng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lvl="2"/>
            <a:r>
              <a:rPr lang="vi-VN" dirty="0" smtClean="0">
                <a:solidFill>
                  <a:srgbClr val="FF0000"/>
                </a:solidFill>
                <a:latin typeface="Arial (Body)"/>
              </a:rPr>
              <a:t>Xử lý ảnh: ...Tuấn</a:t>
            </a:r>
          </a:p>
          <a:p>
            <a:pPr lvl="2"/>
            <a:endParaRPr lang="vi-VN" dirty="0">
              <a:solidFill>
                <a:srgbClr val="FF0000"/>
              </a:solidFill>
              <a:latin typeface="Arial (Body)"/>
            </a:endParaRPr>
          </a:p>
          <a:p>
            <a:pPr lvl="2"/>
            <a:r>
              <a:rPr lang="en-US" dirty="0" smtClean="0">
                <a:latin typeface="Arial (Body)"/>
              </a:rPr>
              <a:t>Chia </a:t>
            </a:r>
            <a:r>
              <a:rPr lang="en-US" dirty="0" err="1" smtClean="0">
                <a:latin typeface="Arial (Body)"/>
              </a:rPr>
              <a:t>sẻ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hội:</a:t>
            </a:r>
            <a:r>
              <a:rPr lang="en-US" dirty="0" err="1" smtClean="0">
                <a:latin typeface="Arial (Body)"/>
              </a:rPr>
              <a:t>Thắng</a:t>
            </a:r>
            <a:endParaRPr lang="en-US" dirty="0" smtClean="0">
              <a:latin typeface="Arial (Body)"/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Mỗi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vấn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đề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cần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đưa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ra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ít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nhất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pháp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và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thích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lý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do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lựa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chọn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giải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 (Body)"/>
              </a:rPr>
              <a:t>pháp</a:t>
            </a:r>
            <a:r>
              <a:rPr lang="en-US" sz="1600" dirty="0" smtClean="0">
                <a:solidFill>
                  <a:srgbClr val="FF0000"/>
                </a:solidFill>
                <a:latin typeface="Arial (Body)"/>
              </a:rPr>
              <a:t> </a:t>
            </a:r>
            <a:endParaRPr lang="en-US" sz="1600" dirty="0" smtClean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678504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PHÁP(5/)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(Body)"/>
              </a:rPr>
              <a:t>Ruby:</a:t>
            </a:r>
            <a:r>
              <a:rPr lang="en-US" dirty="0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L</a:t>
            </a:r>
            <a:r>
              <a:rPr lang="en-US" dirty="0" err="1" smtClean="0">
                <a:solidFill>
                  <a:srgbClr val="008000"/>
                </a:solidFill>
                <a:latin typeface="Arial (Body)"/>
              </a:rPr>
              <a:t>ợi</a:t>
            </a:r>
            <a:endParaRPr lang="vi-VN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3010967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56"/>
            <a:ext cx="9144000" cy="6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hoạt động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089"/>
            <a:ext cx="9144000" cy="4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585</Words>
  <Application>Microsoft Macintosh PowerPoint</Application>
  <PresentationFormat>On-screen Show (4:3)</PresentationFormat>
  <Paragraphs>122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BÁO CÁO THỰC TẬP</vt:lpstr>
      <vt:lpstr>NỘI DUNG BÁO CÁO</vt:lpstr>
      <vt:lpstr>ĐẶT VẤN ĐỀ</vt:lpstr>
      <vt:lpstr>ĐỊNH HƯỚNG VÀ GIẢI PHÁP(1/)</vt:lpstr>
      <vt:lpstr>ĐỊNH HƯỚNG VÀ GIẢI PHÁP(4/)</vt:lpstr>
      <vt:lpstr>ĐỊNH HƯỚNG VÀ GIẢI PHÁP(4/)</vt:lpstr>
      <vt:lpstr>ĐỊNH HƯỚNG VÀ GIẢI PHÁP(5/)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Đương Đào Văn</cp:lastModifiedBy>
  <cp:revision>147</cp:revision>
  <dcterms:created xsi:type="dcterms:W3CDTF">2014-05-03T14:50:46Z</dcterms:created>
  <dcterms:modified xsi:type="dcterms:W3CDTF">2014-08-06T09:14:55Z</dcterms:modified>
</cp:coreProperties>
</file>