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jpeg" ContentType="image/jpeg"/>
  <Default Extension="rels" ContentType="application/vnd.openxmlformats-package.relationships+xml"/>
  <Default Extension="wav" ContentType="audio/x-wav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8" r:id="rId3"/>
    <p:sldId id="259" r:id="rId4"/>
    <p:sldId id="284" r:id="rId5"/>
    <p:sldId id="281" r:id="rId6"/>
    <p:sldId id="277" r:id="rId7"/>
    <p:sldId id="282" r:id="rId8"/>
    <p:sldId id="283" r:id="rId9"/>
    <p:sldId id="279" r:id="rId10"/>
    <p:sldId id="285" r:id="rId11"/>
    <p:sldId id="286" r:id="rId12"/>
    <p:sldId id="280" r:id="rId13"/>
    <p:sldId id="274" r:id="rId14"/>
    <p:sldId id="276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8982" autoAdjust="0"/>
    <p:restoredTop sz="96050" autoAdjust="0"/>
  </p:normalViewPr>
  <p:slideViewPr>
    <p:cSldViewPr snapToGrid="0">
      <p:cViewPr varScale="1">
        <p:scale>
          <a:sx n="95" d="100"/>
          <a:sy n="95" d="100"/>
        </p:scale>
        <p:origin x="-272" y="-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D42DEA-A48F-A745-81D7-D28B4BDC5024}" type="datetime1">
              <a:rPr lang="en-US" smtClean="0"/>
              <a:t>7/29/14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1E4764-E7F2-3247-9459-1943CE8E9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0866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4690D1-ED74-9748-9A5E-B4AE984FB9C8}" type="datetime1">
              <a:rPr lang="en-US" smtClean="0"/>
              <a:t>7/29/14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899119-051B-49E9-9B83-518F333CE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319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899119-051B-49E9-9B83-518F333CEB1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1783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899119-051B-49E9-9B83-518F333CEB1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022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899119-051B-49E9-9B83-518F333CEB1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0909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899119-051B-49E9-9B83-518F333CEB1F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8260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899119-051B-49E9-9B83-518F333CEB1F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8810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899119-051B-49E9-9B83-518F333CEB1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0909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899119-051B-49E9-9B83-518F333CEB1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8505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899119-051B-49E9-9B83-518F333CEB1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0909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899119-051B-49E9-9B83-518F333CEB1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0909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899119-051B-49E9-9B83-518F333CEB1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9612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899119-051B-49E9-9B83-518F333CEB1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7519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899119-051B-49E9-9B83-518F333CEB1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0909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899119-051B-49E9-9B83-518F333CEB1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914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9F4CC-21FF-0C49-B576-38080A13A8B8}" type="datetime1">
              <a:rPr lang="en-US" smtClean="0"/>
              <a:t>7/29/14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Thực tập kỹ thuật tại LifeTimeTechnology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F577C-CE4A-45E0-8529-A0D5694FE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122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3CC53-57CC-3D43-B6AF-50BFB63DDDEA}" type="datetime1">
              <a:rPr lang="en-US" smtClean="0"/>
              <a:t>7/29/14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Thực tập kỹ thuật tại LifeTimeTechnology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F577C-CE4A-45E0-8529-A0D5694FE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872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BE7C6-210F-4447-91A5-7F6D5611B966}" type="datetime1">
              <a:rPr lang="en-US" smtClean="0"/>
              <a:t>7/29/14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Thực tập kỹ thuật tại LifeTimeTechnology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F577C-CE4A-45E0-8529-A0D5694FE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279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B473E-6389-6B4B-840A-27BB3491B863}" type="datetime1">
              <a:rPr lang="en-US" smtClean="0"/>
              <a:t>7/29/14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Thực tập kỹ thuật tại LifeTimeTechnology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F577C-CE4A-45E0-8529-A0D5694FE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26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317C4-38BA-754A-8DE6-F237028CE4CF}" type="datetime1">
              <a:rPr lang="en-US" smtClean="0"/>
              <a:t>7/29/14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Thực tập kỹ thuật tại LifeTimeTechnology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F577C-CE4A-45E0-8529-A0D5694FE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881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2CAE1-6B14-1D4A-AED9-F090CEF1D3BE}" type="datetime1">
              <a:rPr lang="en-US" smtClean="0"/>
              <a:t>7/29/14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Thực tập kỹ thuật tại LifeTimeTechnology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F577C-CE4A-45E0-8529-A0D5694FE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364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7345C-26CF-9649-B502-2C5D5B39B36C}" type="datetime1">
              <a:rPr lang="en-US" smtClean="0"/>
              <a:t>7/29/14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Thực tập kỹ thuật tại LifeTimeTechnology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F577C-CE4A-45E0-8529-A0D5694FE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145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2EDC1-2013-8643-9D1D-44BFFEED3DB1}" type="datetime1">
              <a:rPr lang="en-US" smtClean="0"/>
              <a:t>7/29/14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Thực tập kỹ thuật tại LifeTimeTechnology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F577C-CE4A-45E0-8529-A0D5694FE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438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4F50-EA35-704E-B009-1DBD4188E696}" type="datetime1">
              <a:rPr lang="en-US" smtClean="0"/>
              <a:t>7/29/14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Thực tập kỹ thuật tại LifeTimeTechnology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F577C-CE4A-45E0-8529-A0D5694FE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41B3A-73F7-C44B-96C9-3F9600B998DF}" type="datetime1">
              <a:rPr lang="en-US" smtClean="0"/>
              <a:t>7/29/14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Thực tập kỹ thuật tại LifeTimeTechnology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F577C-CE4A-45E0-8529-A0D5694FE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827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04AF0-CBBC-C448-8724-62F4A1EFE45B}" type="datetime1">
              <a:rPr lang="en-US" smtClean="0"/>
              <a:t>7/29/14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Thực tập kỹ thuật tại LifeTimeTechnology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F577C-CE4A-45E0-8529-A0D5694FE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523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8DF00-8E71-644B-B9BA-4BDE21A88CEE}" type="datetime1">
              <a:rPr lang="en-US" smtClean="0"/>
              <a:t>7/29/14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Thực tập kỹ thuật tại LifeTimeTechnology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F577C-CE4A-45E0-8529-A0D5694FE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215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60812" y="358254"/>
            <a:ext cx="5368688" cy="859809"/>
          </a:xfrm>
        </p:spPr>
        <p:txBody>
          <a:bodyPr>
            <a:normAutofit/>
          </a:bodyPr>
          <a:lstStyle/>
          <a:p>
            <a:r>
              <a:rPr lang="vi-VN" sz="36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BÁO CÁO THỰC TẬP</a:t>
            </a:r>
            <a:endParaRPr lang="en-US" sz="36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6980" y="2196319"/>
            <a:ext cx="7861110" cy="1655762"/>
          </a:xfrm>
        </p:spPr>
        <p:txBody>
          <a:bodyPr>
            <a:normAutofit/>
          </a:bodyPr>
          <a:lstStyle/>
          <a:p>
            <a:r>
              <a:rPr lang="vi-VN" sz="3200" b="1" smtClean="0">
                <a:solidFill>
                  <a:srgbClr val="009900"/>
                </a:solidFill>
              </a:rPr>
              <a:t>Đề tài: Xây dựng phần mềm quản lý ảnh InstagramClone</a:t>
            </a:r>
            <a:endParaRPr lang="en-US" sz="3200" b="1">
              <a:solidFill>
                <a:srgbClr val="0099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92322" y="1399413"/>
            <a:ext cx="6905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i="1" smtClean="0"/>
              <a:t>Học phần: Thực tập kỹ thuật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24200" y="4132664"/>
            <a:ext cx="56316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err="1" smtClean="0"/>
              <a:t>Nhóm</a:t>
            </a:r>
            <a:r>
              <a:rPr lang="en-US" sz="2400" smtClean="0"/>
              <a:t> </a:t>
            </a:r>
            <a:r>
              <a:rPr lang="en-US" sz="2400" err="1" smtClean="0"/>
              <a:t>Thực</a:t>
            </a:r>
            <a:r>
              <a:rPr lang="en-US" sz="2400" smtClean="0"/>
              <a:t> </a:t>
            </a:r>
            <a:r>
              <a:rPr lang="en-US" sz="2400" err="1" smtClean="0"/>
              <a:t>Hiện</a:t>
            </a:r>
            <a:r>
              <a:rPr lang="en-US" sz="2400" smtClean="0"/>
              <a:t>: LTT_Team8</a:t>
            </a:r>
          </a:p>
          <a:p>
            <a:endParaRPr lang="en-US" sz="2400"/>
          </a:p>
          <a:p>
            <a:r>
              <a:rPr lang="en-US" sz="2400" err="1" smtClean="0"/>
              <a:t>Hướng</a:t>
            </a:r>
            <a:r>
              <a:rPr lang="en-US" sz="2400" smtClean="0"/>
              <a:t> </a:t>
            </a:r>
            <a:r>
              <a:rPr lang="en-US" sz="2400" err="1" smtClean="0"/>
              <a:t>dẫn</a:t>
            </a:r>
            <a:r>
              <a:rPr lang="en-US" sz="2400"/>
              <a:t> </a:t>
            </a:r>
            <a:r>
              <a:rPr lang="en-US" sz="2400" err="1" smtClean="0"/>
              <a:t>viên</a:t>
            </a:r>
            <a:r>
              <a:rPr lang="en-US" sz="2400" smtClean="0"/>
              <a:t>: </a:t>
            </a:r>
            <a:r>
              <a:rPr lang="en-US" sz="2400" err="1" smtClean="0"/>
              <a:t>Nguyễn</a:t>
            </a:r>
            <a:r>
              <a:rPr lang="en-US" sz="2400" smtClean="0"/>
              <a:t> </a:t>
            </a:r>
            <a:r>
              <a:rPr lang="en-US" sz="2400" err="1" smtClean="0"/>
              <a:t>Thanh</a:t>
            </a:r>
            <a:r>
              <a:rPr lang="en-US" sz="2400" smtClean="0"/>
              <a:t> </a:t>
            </a:r>
            <a:r>
              <a:rPr lang="en-US" sz="2400" err="1" smtClean="0"/>
              <a:t>TùngB</a:t>
            </a:r>
            <a:endParaRPr lang="en-US" sz="2400" smtClean="0"/>
          </a:p>
          <a:p>
            <a:r>
              <a:rPr lang="en-US" sz="2400"/>
              <a:t>	</a:t>
            </a:r>
            <a:r>
              <a:rPr lang="en-US" sz="2400" smtClean="0"/>
              <a:t>	TungNT2</a:t>
            </a:r>
            <a:endParaRPr lang="en-US" sz="240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Thực tập kỹ thuật tại LifeTimeTechnology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F577C-CE4A-45E0-8529-A0D5694FEE7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25580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399" y="232011"/>
            <a:ext cx="8761862" cy="464024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PHÂN TÍCH THIẾT KẾ VÀ TRIỂN </a:t>
            </a:r>
            <a:r>
              <a:rPr lang="en-US" sz="30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KHAI(2/3)</a:t>
            </a:r>
            <a:endParaRPr lang="en-US" sz="30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490" y="1323833"/>
            <a:ext cx="8447963" cy="513155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vi-VN" smtClean="0">
                <a:solidFill>
                  <a:srgbClr val="008000"/>
                </a:solidFill>
              </a:rPr>
              <a:t>Sơ</a:t>
            </a:r>
            <a:r>
              <a:rPr lang="en-US" smtClean="0">
                <a:solidFill>
                  <a:srgbClr val="008000"/>
                </a:solidFill>
              </a:rPr>
              <a:t> đồ UML</a:t>
            </a:r>
            <a:endParaRPr lang="vi-VN" smtClean="0">
              <a:solidFill>
                <a:srgbClr val="008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55389"/>
            <a:ext cx="5132411" cy="365125"/>
          </a:xfrm>
        </p:spPr>
        <p:txBody>
          <a:bodyPr/>
          <a:lstStyle/>
          <a:p>
            <a:r>
              <a:rPr lang="en-US" sz="1600" smtClean="0"/>
              <a:t>Thực tập kỹ thuật tại LifeTimeTechnology</a:t>
            </a:r>
            <a:endParaRPr lang="en-US" sz="16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133939" y="6455390"/>
            <a:ext cx="1826241" cy="365125"/>
          </a:xfrm>
        </p:spPr>
        <p:txBody>
          <a:bodyPr/>
          <a:lstStyle/>
          <a:p>
            <a:fld id="{1F2F577C-CE4A-45E0-8529-A0D5694FEE75}" type="slidenum">
              <a:rPr lang="en-US" sz="1600" smtClean="0"/>
              <a:t>10</a:t>
            </a:fld>
            <a:endParaRPr lang="en-US" sz="16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1" y="1323832"/>
            <a:ext cx="9144000" cy="5131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518641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399" y="232011"/>
            <a:ext cx="8761862" cy="464024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PHÂN TÍCH THIẾT KẾ VÀ TRIỂN </a:t>
            </a:r>
            <a:r>
              <a:rPr lang="en-US" sz="30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KHAI(3/3)</a:t>
            </a:r>
            <a:endParaRPr lang="en-US" sz="30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490" y="1323833"/>
            <a:ext cx="8447963" cy="513155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vi-VN" smtClean="0">
                <a:solidFill>
                  <a:srgbClr val="008000"/>
                </a:solidFill>
              </a:rPr>
              <a:t>Sơ</a:t>
            </a:r>
            <a:r>
              <a:rPr lang="en-US" smtClean="0">
                <a:solidFill>
                  <a:srgbClr val="008000"/>
                </a:solidFill>
              </a:rPr>
              <a:t> đồ UML</a:t>
            </a:r>
            <a:endParaRPr lang="vi-VN" smtClean="0">
              <a:solidFill>
                <a:srgbClr val="008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55389"/>
            <a:ext cx="5132411" cy="365125"/>
          </a:xfrm>
        </p:spPr>
        <p:txBody>
          <a:bodyPr/>
          <a:lstStyle/>
          <a:p>
            <a:r>
              <a:rPr lang="en-US" sz="1600" smtClean="0"/>
              <a:t>Thực tập kỹ thuật tại LifeTimeTechnology</a:t>
            </a:r>
            <a:endParaRPr lang="en-US" sz="16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133939" y="6455390"/>
            <a:ext cx="1826241" cy="365125"/>
          </a:xfrm>
        </p:spPr>
        <p:txBody>
          <a:bodyPr/>
          <a:lstStyle/>
          <a:p>
            <a:fld id="{1F2F577C-CE4A-45E0-8529-A0D5694FEE75}" type="slidenum">
              <a:rPr lang="en-US" sz="1600" smtClean="0"/>
              <a:t>11</a:t>
            </a:fld>
            <a:endParaRPr lang="en-US" sz="16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516" y="1239593"/>
            <a:ext cx="5879910" cy="5300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163750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399" y="232011"/>
            <a:ext cx="8761862" cy="464024"/>
          </a:xfrm>
        </p:spPr>
        <p:txBody>
          <a:bodyPr>
            <a:noAutofit/>
          </a:bodyPr>
          <a:lstStyle/>
          <a:p>
            <a:r>
              <a:rPr lang="en-US" sz="3000" b="1" smtClean="0">
                <a:solidFill>
                  <a:schemeClr val="bg1"/>
                </a:solidFill>
                <a:latin typeface="Arial" panose="020B0604020202020204" pitchFamily="34" charset="0"/>
              </a:rPr>
              <a:t>DEMO PHẦN MỀM</a:t>
            </a:r>
            <a:endParaRPr lang="en-US" sz="30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490" y="1323833"/>
            <a:ext cx="8447963" cy="513155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vi-VN" smtClean="0">
                <a:solidFill>
                  <a:srgbClr val="009900"/>
                </a:solidFill>
              </a:rPr>
              <a:t>Sau đây chúng em xin chạy demo phần </a:t>
            </a:r>
            <a:r>
              <a:rPr lang="vi-VN" smtClean="0">
                <a:solidFill>
                  <a:srgbClr val="009900"/>
                </a:solidFill>
              </a:rPr>
              <a:t>mềm</a:t>
            </a:r>
            <a:endParaRPr lang="vi-VN" smtClean="0">
              <a:solidFill>
                <a:srgbClr val="FFC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55389"/>
            <a:ext cx="5132411" cy="365125"/>
          </a:xfrm>
        </p:spPr>
        <p:txBody>
          <a:bodyPr/>
          <a:lstStyle/>
          <a:p>
            <a:r>
              <a:rPr lang="en-US" sz="1600" smtClean="0"/>
              <a:t>Thực tập kỹ thuật tại LifeTimeTechnology</a:t>
            </a:r>
            <a:endParaRPr lang="en-US" sz="16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133939" y="6455390"/>
            <a:ext cx="1826241" cy="365125"/>
          </a:xfrm>
        </p:spPr>
        <p:txBody>
          <a:bodyPr/>
          <a:lstStyle/>
          <a:p>
            <a:fld id="{1F2F577C-CE4A-45E0-8529-A0D5694FEE75}" type="slidenum">
              <a:rPr lang="en-US" sz="1600" smtClean="0"/>
              <a:t>12</a:t>
            </a:fld>
            <a:endParaRPr lang="en-US" sz="16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128" y="1936880"/>
            <a:ext cx="2268728" cy="441870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884" y="1883371"/>
            <a:ext cx="2312770" cy="44187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682" y="1883371"/>
            <a:ext cx="2327395" cy="4405203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180052" y="5622877"/>
            <a:ext cx="914400" cy="914400"/>
          </a:xfrm>
          <a:prstGeom prst="ellipse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400" b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START</a:t>
            </a:r>
            <a:endParaRPr lang="en-US" sz="1400" b="1">
              <a:ln/>
              <a:solidFill>
                <a:srgbClr val="00B05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180052" y="5609226"/>
            <a:ext cx="914400" cy="914400"/>
          </a:xfrm>
          <a:prstGeom prst="ellipse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60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5</a:t>
            </a:r>
            <a:endParaRPr lang="en-US" sz="6000" b="1">
              <a:ln/>
              <a:solidFill>
                <a:srgbClr val="00B05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177059" y="5616052"/>
            <a:ext cx="914400" cy="914400"/>
          </a:xfrm>
          <a:prstGeom prst="ellipse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60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4</a:t>
            </a:r>
            <a:endParaRPr lang="en-US" sz="6000" b="1">
              <a:ln/>
              <a:solidFill>
                <a:srgbClr val="00B05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164199" y="5609226"/>
            <a:ext cx="914400" cy="914400"/>
          </a:xfrm>
          <a:prstGeom prst="ellipse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60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3</a:t>
            </a:r>
            <a:endParaRPr lang="en-US" sz="6000" b="1">
              <a:ln/>
              <a:solidFill>
                <a:srgbClr val="00B050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177059" y="5609226"/>
            <a:ext cx="914400" cy="914400"/>
          </a:xfrm>
          <a:prstGeom prst="ellipse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60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2</a:t>
            </a:r>
            <a:endParaRPr lang="en-US" sz="6000" b="1">
              <a:ln/>
              <a:solidFill>
                <a:srgbClr val="00B050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164199" y="5609601"/>
            <a:ext cx="914400" cy="914400"/>
          </a:xfrm>
          <a:prstGeom prst="ellipse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60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</a:t>
            </a:r>
            <a:endParaRPr lang="en-US" sz="6000" b="1">
              <a:ln/>
              <a:solidFill>
                <a:srgbClr val="00B050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164199" y="5609226"/>
            <a:ext cx="914400" cy="914400"/>
          </a:xfrm>
          <a:prstGeom prst="ellipse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60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0</a:t>
            </a:r>
            <a:endParaRPr lang="en-US" sz="6000" b="1">
              <a:ln/>
              <a:solidFill>
                <a:srgbClr val="00B050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0" y="5232320"/>
            <a:ext cx="1705906" cy="1518087"/>
          </a:xfrm>
          <a:prstGeom prst="ellipse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200" b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OVER</a:t>
            </a:r>
          </a:p>
          <a:p>
            <a:pPr algn="ctr"/>
            <a:r>
              <a:rPr lang="en-US" sz="3200" b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TIME</a:t>
            </a:r>
            <a:endParaRPr lang="en-US" sz="3200" b="1">
              <a:ln/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567933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omb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399" y="232011"/>
            <a:ext cx="8761862" cy="464024"/>
          </a:xfrm>
        </p:spPr>
        <p:txBody>
          <a:bodyPr>
            <a:noAutofit/>
          </a:bodyPr>
          <a:lstStyle/>
          <a:p>
            <a:r>
              <a:rPr lang="vi-VN" sz="3000" b="1" smtClean="0">
                <a:solidFill>
                  <a:schemeClr val="bg1"/>
                </a:solidFill>
                <a:latin typeface="Arial" panose="020B0604020202020204" pitchFamily="34" charset="0"/>
              </a:rPr>
              <a:t>TỔNG KẾT</a:t>
            </a:r>
            <a:endParaRPr lang="en-US" sz="30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490" y="1323833"/>
            <a:ext cx="8447963" cy="5131558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vi-VN" dirty="0" smtClean="0">
                <a:solidFill>
                  <a:srgbClr val="009900"/>
                </a:solidFill>
              </a:rPr>
              <a:t>Qua quá trình thực tập nhóm chúng em đã thu được nhiều kiến thức bổ ích, nắm chắc được công nghệ, rèn luyện nhiều kĩ năng quý giá...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vi-VN" dirty="0" smtClean="0">
              <a:solidFill>
                <a:srgbClr val="009900"/>
              </a:solidFill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vi-VN" dirty="0" smtClean="0">
                <a:solidFill>
                  <a:srgbClr val="009900"/>
                </a:solidFill>
              </a:rPr>
              <a:t>Hướng phát triển của phần mềm là làm thêm </a:t>
            </a:r>
            <a:r>
              <a:rPr lang="vi-VN" dirty="0" smtClean="0">
                <a:solidFill>
                  <a:srgbClr val="009900"/>
                </a:solidFill>
              </a:rPr>
              <a:t>nhi</a:t>
            </a:r>
            <a:r>
              <a:rPr lang="vi-VN" dirty="0" smtClean="0">
                <a:solidFill>
                  <a:srgbClr val="009900"/>
                </a:solidFill>
              </a:rPr>
              <a:t>ều</a:t>
            </a:r>
            <a:r>
              <a:rPr lang="vi-VN" dirty="0" smtClean="0">
                <a:solidFill>
                  <a:srgbClr val="009900"/>
                </a:solidFill>
              </a:rPr>
              <a:t> </a:t>
            </a:r>
            <a:r>
              <a:rPr lang="vi-VN" dirty="0" smtClean="0">
                <a:solidFill>
                  <a:srgbClr val="009900"/>
                </a:solidFill>
              </a:rPr>
              <a:t>chức năng </a:t>
            </a:r>
            <a:r>
              <a:rPr lang="vi-VN" dirty="0" smtClean="0">
                <a:solidFill>
                  <a:srgbClr val="009900"/>
                </a:solidFill>
              </a:rPr>
              <a:t>filter </a:t>
            </a:r>
            <a:r>
              <a:rPr lang="vi-VN" dirty="0" smtClean="0">
                <a:solidFill>
                  <a:srgbClr val="009900"/>
                </a:solidFill>
              </a:rPr>
              <a:t>hơn nữa, thêm Tilt-Shift</a:t>
            </a:r>
            <a:r>
              <a:rPr lang="vi-VN" dirty="0" smtClean="0">
                <a:solidFill>
                  <a:srgbClr val="009900"/>
                </a:solidFill>
              </a:rPr>
              <a:t> </a:t>
            </a:r>
            <a:r>
              <a:rPr lang="vi-VN" dirty="0" smtClean="0">
                <a:solidFill>
                  <a:srgbClr val="009900"/>
                </a:solidFill>
              </a:rPr>
              <a:t>kèm nhiều</a:t>
            </a:r>
            <a:r>
              <a:rPr lang="vi-VN" dirty="0" smtClean="0">
                <a:solidFill>
                  <a:srgbClr val="009900"/>
                </a:solidFill>
              </a:rPr>
              <a:t> chỉnh </a:t>
            </a:r>
            <a:r>
              <a:rPr lang="vi-VN" dirty="0" smtClean="0">
                <a:solidFill>
                  <a:srgbClr val="009900"/>
                </a:solidFill>
              </a:rPr>
              <a:t>sửa ảnh mới lạ, thêm giao diện đẹp </a:t>
            </a:r>
            <a:r>
              <a:rPr lang="vi-VN" dirty="0" smtClean="0">
                <a:solidFill>
                  <a:srgbClr val="009900"/>
                </a:solidFill>
              </a:rPr>
              <a:t>mắt, </a:t>
            </a:r>
            <a:r>
              <a:rPr lang="vi-VN" dirty="0" smtClean="0">
                <a:solidFill>
                  <a:srgbClr val="009900"/>
                </a:solidFill>
              </a:rPr>
              <a:t>trực quan, thân thiện người dùng và hướng tới sự hoàn mỹ.</a:t>
            </a:r>
            <a:endParaRPr lang="vi-VN" dirty="0" smtClean="0">
              <a:solidFill>
                <a:srgbClr val="0099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55389"/>
            <a:ext cx="5132411" cy="365125"/>
          </a:xfrm>
        </p:spPr>
        <p:txBody>
          <a:bodyPr/>
          <a:lstStyle/>
          <a:p>
            <a:r>
              <a:rPr lang="en-US" sz="1600" smtClean="0">
                <a:solidFill>
                  <a:prstClr val="black">
                    <a:tint val="75000"/>
                  </a:prstClr>
                </a:solidFill>
              </a:rPr>
              <a:t>Thực tập kỹ thuật tại LifeTimeTechnology</a:t>
            </a:r>
            <a:endParaRPr lang="en-US" sz="16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133939" y="6455390"/>
            <a:ext cx="1826241" cy="365125"/>
          </a:xfrm>
        </p:spPr>
        <p:txBody>
          <a:bodyPr/>
          <a:lstStyle/>
          <a:p>
            <a:fld id="{1F2F577C-CE4A-45E0-8529-A0D5694FEE75}" type="slidenum">
              <a:rPr lang="en-US" sz="1600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 sz="160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8953512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399" y="232011"/>
            <a:ext cx="8761862" cy="464024"/>
          </a:xfrm>
        </p:spPr>
        <p:txBody>
          <a:bodyPr>
            <a:noAutofit/>
          </a:bodyPr>
          <a:lstStyle/>
          <a:p>
            <a:r>
              <a:rPr lang="vi-VN" sz="3000" b="1" smtClean="0">
                <a:solidFill>
                  <a:schemeClr val="bg1"/>
                </a:solidFill>
                <a:latin typeface="Arial" panose="020B0604020202020204" pitchFamily="34" charset="0"/>
              </a:rPr>
              <a:t>Cảm ơn</a:t>
            </a:r>
            <a:endParaRPr lang="en-US" sz="30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490" y="1323833"/>
            <a:ext cx="8447963" cy="513155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endParaRPr lang="vi-VN" smtClean="0">
              <a:solidFill>
                <a:srgbClr val="0099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55389"/>
            <a:ext cx="5132411" cy="365125"/>
          </a:xfrm>
        </p:spPr>
        <p:txBody>
          <a:bodyPr/>
          <a:lstStyle/>
          <a:p>
            <a:r>
              <a:rPr lang="en-US" sz="1600" smtClean="0">
                <a:solidFill>
                  <a:prstClr val="black">
                    <a:tint val="75000"/>
                  </a:prstClr>
                </a:solidFill>
              </a:rPr>
              <a:t>Thực tập kỹ thuật tại LifeTimeTechnology</a:t>
            </a:r>
            <a:endParaRPr lang="en-US" sz="16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133939" y="6455390"/>
            <a:ext cx="1826241" cy="365125"/>
          </a:xfrm>
        </p:spPr>
        <p:txBody>
          <a:bodyPr/>
          <a:lstStyle/>
          <a:p>
            <a:fld id="{1F2F577C-CE4A-45E0-8529-A0D5694FEE75}" type="slidenum">
              <a:rPr lang="en-US" sz="1600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 sz="16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93363" y="2885794"/>
            <a:ext cx="5978770" cy="175432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vi-VN" sz="540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 FOR WATCHING</a:t>
            </a:r>
          </a:p>
        </p:txBody>
      </p:sp>
    </p:spTree>
    <p:extLst>
      <p:ext uri="{BB962C8B-B14F-4D97-AF65-F5344CB8AC3E}">
        <p14:creationId xmlns:p14="http://schemas.microsoft.com/office/powerpoint/2010/main" val="36107939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399" y="232011"/>
            <a:ext cx="8761862" cy="464024"/>
          </a:xfrm>
        </p:spPr>
        <p:txBody>
          <a:bodyPr>
            <a:noAutofit/>
          </a:bodyPr>
          <a:lstStyle/>
          <a:p>
            <a:r>
              <a:rPr lang="vi-VN" sz="3000" b="1" smtClean="0">
                <a:solidFill>
                  <a:schemeClr val="bg1"/>
                </a:solidFill>
                <a:latin typeface="Arial" panose="020B0604020202020204" pitchFamily="34" charset="0"/>
              </a:rPr>
              <a:t>NỘI DUNG BÁO CÁO</a:t>
            </a:r>
            <a:endParaRPr lang="en-US" sz="30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490" y="1323833"/>
            <a:ext cx="8447963" cy="513155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vi-VN" smtClean="0">
                <a:solidFill>
                  <a:srgbClr val="009900"/>
                </a:solidFill>
                <a:latin typeface="Arial (Body)"/>
              </a:rPr>
              <a:t>Đặt vấn đề</a:t>
            </a:r>
          </a:p>
          <a:p>
            <a:pPr marL="514350" indent="-514350">
              <a:buFont typeface="+mj-lt"/>
              <a:buAutoNum type="arabicPeriod"/>
            </a:pPr>
            <a:r>
              <a:rPr lang="en-US" err="1" smtClean="0">
                <a:solidFill>
                  <a:srgbClr val="009900"/>
                </a:solidFill>
                <a:latin typeface="Arial (Body)"/>
              </a:rPr>
              <a:t>Định</a:t>
            </a:r>
            <a:r>
              <a:rPr lang="en-US" smtClean="0">
                <a:solidFill>
                  <a:srgbClr val="009900"/>
                </a:solidFill>
                <a:latin typeface="Arial (Body)"/>
              </a:rPr>
              <a:t> </a:t>
            </a:r>
            <a:r>
              <a:rPr lang="en-US" err="1" smtClean="0">
                <a:solidFill>
                  <a:srgbClr val="009900"/>
                </a:solidFill>
                <a:latin typeface="Arial (Body)"/>
              </a:rPr>
              <a:t>hướng</a:t>
            </a:r>
            <a:r>
              <a:rPr lang="en-US" smtClean="0">
                <a:solidFill>
                  <a:srgbClr val="009900"/>
                </a:solidFill>
                <a:latin typeface="Arial (Body)"/>
              </a:rPr>
              <a:t> </a:t>
            </a:r>
            <a:r>
              <a:rPr lang="en-US" err="1" smtClean="0">
                <a:solidFill>
                  <a:srgbClr val="009900"/>
                </a:solidFill>
                <a:latin typeface="Arial (Body)"/>
              </a:rPr>
              <a:t>và</a:t>
            </a:r>
            <a:r>
              <a:rPr lang="en-US" smtClean="0">
                <a:solidFill>
                  <a:srgbClr val="009900"/>
                </a:solidFill>
                <a:latin typeface="Arial (Body)"/>
              </a:rPr>
              <a:t> </a:t>
            </a:r>
            <a:r>
              <a:rPr lang="en-US" err="1" smtClean="0">
                <a:solidFill>
                  <a:srgbClr val="009900"/>
                </a:solidFill>
                <a:latin typeface="Arial (Body)"/>
              </a:rPr>
              <a:t>giải</a:t>
            </a:r>
            <a:r>
              <a:rPr lang="en-US" smtClean="0">
                <a:solidFill>
                  <a:srgbClr val="009900"/>
                </a:solidFill>
                <a:latin typeface="Arial (Body)"/>
              </a:rPr>
              <a:t> </a:t>
            </a:r>
            <a:r>
              <a:rPr lang="en-US" err="1" smtClean="0">
                <a:solidFill>
                  <a:srgbClr val="009900"/>
                </a:solidFill>
                <a:latin typeface="Arial (Body)"/>
              </a:rPr>
              <a:t>pháp</a:t>
            </a:r>
            <a:endParaRPr lang="vi-VN" smtClean="0">
              <a:solidFill>
                <a:srgbClr val="009900"/>
              </a:solidFill>
              <a:latin typeface="Arial (Body)"/>
            </a:endParaRPr>
          </a:p>
          <a:p>
            <a:pPr marL="514350" indent="-514350">
              <a:buFont typeface="+mj-lt"/>
              <a:buAutoNum type="arabicPeriod"/>
            </a:pPr>
            <a:r>
              <a:rPr lang="vi-VN" smtClean="0">
                <a:solidFill>
                  <a:srgbClr val="009900"/>
                </a:solidFill>
                <a:latin typeface="Arial (Body)"/>
              </a:rPr>
              <a:t>Phân tích thiết </a:t>
            </a:r>
            <a:r>
              <a:rPr lang="en-US" smtClean="0">
                <a:solidFill>
                  <a:srgbClr val="009900"/>
                </a:solidFill>
                <a:latin typeface="Arial (Body)"/>
              </a:rPr>
              <a:t>kế và triển khai</a:t>
            </a:r>
            <a:endParaRPr lang="vi-VN" smtClean="0">
              <a:solidFill>
                <a:srgbClr val="009900"/>
              </a:solidFill>
              <a:latin typeface="Arial (Body)"/>
            </a:endParaRPr>
          </a:p>
          <a:p>
            <a:pPr marL="514350" indent="-514350">
              <a:buFont typeface="+mj-lt"/>
              <a:buAutoNum type="arabicPeriod"/>
            </a:pPr>
            <a:r>
              <a:rPr lang="vi-VN" smtClean="0">
                <a:solidFill>
                  <a:srgbClr val="009900"/>
                </a:solidFill>
                <a:latin typeface="Arial (Body)"/>
              </a:rPr>
              <a:t>Demo phần mềm</a:t>
            </a:r>
          </a:p>
          <a:p>
            <a:pPr marL="514350" indent="-514350">
              <a:buFont typeface="+mj-lt"/>
              <a:buAutoNum type="arabicPeriod"/>
            </a:pPr>
            <a:r>
              <a:rPr lang="vi-VN" smtClean="0">
                <a:solidFill>
                  <a:srgbClr val="009900"/>
                </a:solidFill>
                <a:latin typeface="Arial (Body)"/>
              </a:rPr>
              <a:t>Kết luận và hướng phát triển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55389"/>
            <a:ext cx="5132411" cy="365125"/>
          </a:xfrm>
        </p:spPr>
        <p:txBody>
          <a:bodyPr/>
          <a:lstStyle/>
          <a:p>
            <a:r>
              <a:rPr lang="en-US" sz="1600" smtClean="0"/>
              <a:t>Thực tập kỹ thuật tại LifeTimeTechnology</a:t>
            </a:r>
            <a:endParaRPr lang="en-US" sz="16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133939" y="6455390"/>
            <a:ext cx="1826241" cy="365125"/>
          </a:xfrm>
        </p:spPr>
        <p:txBody>
          <a:bodyPr/>
          <a:lstStyle/>
          <a:p>
            <a:fld id="{1F2F577C-CE4A-45E0-8529-A0D5694FEE75}" type="slidenum">
              <a:rPr lang="en-US" sz="1600" smtClean="0"/>
              <a:t>2</a:t>
            </a:fld>
            <a:endParaRPr lang="en-US" sz="1600"/>
          </a:p>
        </p:txBody>
      </p:sp>
      <p:sp>
        <p:nvSpPr>
          <p:cNvPr id="6" name="TextBox 5"/>
          <p:cNvSpPr txBox="1"/>
          <p:nvPr/>
        </p:nvSpPr>
        <p:spPr>
          <a:xfrm>
            <a:off x="4051300" y="4864100"/>
            <a:ext cx="35586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smtClean="0"/>
              <a:t>LTT_Team8</a:t>
            </a:r>
          </a:p>
          <a:p>
            <a:endParaRPr lang="en-US" smtClean="0"/>
          </a:p>
          <a:p>
            <a:r>
              <a:rPr lang="en-US" err="1" smtClean="0"/>
              <a:t>Học</a:t>
            </a:r>
            <a:r>
              <a:rPr lang="en-US" smtClean="0"/>
              <a:t> </a:t>
            </a:r>
            <a:r>
              <a:rPr lang="en-US" err="1" smtClean="0"/>
              <a:t>Lập</a:t>
            </a:r>
            <a:r>
              <a:rPr lang="en-US" smtClean="0"/>
              <a:t> </a:t>
            </a:r>
            <a:r>
              <a:rPr lang="en-US" err="1" smtClean="0"/>
              <a:t>Trình</a:t>
            </a:r>
            <a:r>
              <a:rPr lang="en-US" smtClean="0"/>
              <a:t> </a:t>
            </a:r>
            <a:r>
              <a:rPr lang="en-US" err="1" smtClean="0"/>
              <a:t>Trên</a:t>
            </a:r>
            <a:r>
              <a:rPr lang="en-US" smtClean="0"/>
              <a:t> Mobile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313937"/>
      </p:ext>
    </p:extLst>
  </p:cSld>
  <p:clrMapOvr>
    <a:masterClrMapping/>
  </p:clrMapOvr>
  <p:transition xmlns:p14="http://schemas.microsoft.com/office/powerpoint/2010/main" spd="slow">
    <p:randomBar dir="vert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399" y="232011"/>
            <a:ext cx="8761862" cy="464024"/>
          </a:xfrm>
        </p:spPr>
        <p:txBody>
          <a:bodyPr>
            <a:noAutofit/>
          </a:bodyPr>
          <a:lstStyle/>
          <a:p>
            <a:r>
              <a:rPr lang="vi-VN" sz="3000" b="1" smtClean="0">
                <a:solidFill>
                  <a:schemeClr val="bg1"/>
                </a:solidFill>
                <a:latin typeface="Arial" panose="020B0604020202020204" pitchFamily="34" charset="0"/>
              </a:rPr>
              <a:t>ĐẶT VẤN ĐỀ(1/</a:t>
            </a:r>
            <a:r>
              <a:rPr lang="en-US" sz="3000" b="1" smtClean="0">
                <a:solidFill>
                  <a:schemeClr val="bg1"/>
                </a:solidFill>
                <a:latin typeface="Arial" panose="020B0604020202020204" pitchFamily="34" charset="0"/>
              </a:rPr>
              <a:t>3</a:t>
            </a:r>
            <a:r>
              <a:rPr lang="vi-VN" sz="3000" b="1" smtClean="0">
                <a:solidFill>
                  <a:schemeClr val="bg1"/>
                </a:solidFill>
                <a:latin typeface="Arial" panose="020B0604020202020204" pitchFamily="34" charset="0"/>
              </a:rPr>
              <a:t>)</a:t>
            </a:r>
            <a:endParaRPr lang="en-US" sz="30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490" y="1323833"/>
            <a:ext cx="8447963" cy="513155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mtClean="0">
                <a:solidFill>
                  <a:srgbClr val="009900"/>
                </a:solidFill>
                <a:latin typeface="Arial (Body)"/>
              </a:rPr>
              <a:t>Mạng xã hội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mtClean="0">
                <a:solidFill>
                  <a:srgbClr val="009900"/>
                </a:solidFill>
                <a:latin typeface="Arial (Body)"/>
              </a:rPr>
              <a:t>Chụp ảnh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mtClean="0">
                <a:solidFill>
                  <a:srgbClr val="009900"/>
                </a:solidFill>
                <a:latin typeface="Arial (Body)"/>
              </a:rPr>
              <a:t>Xử lý ảnh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mtClean="0">
                <a:solidFill>
                  <a:srgbClr val="009900"/>
                </a:solidFill>
                <a:latin typeface="Arial (Body)"/>
              </a:rPr>
              <a:t>Chia sẻ ảnh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mtClean="0">
                <a:solidFill>
                  <a:srgbClr val="009900"/>
                </a:solidFill>
                <a:latin typeface="Arial (Body)"/>
              </a:rPr>
              <a:t>Tham khảo theo: Instagram hoặc 360 camera</a:t>
            </a:r>
          </a:p>
          <a:p>
            <a:pPr marL="0" indent="0">
              <a:buNone/>
            </a:pPr>
            <a:r>
              <a:rPr lang="en-US" smtClean="0">
                <a:latin typeface="Arial (Body)"/>
                <a:sym typeface="Wingdings" panose="05000000000000000000" pitchFamily="2" charset="2"/>
              </a:rPr>
              <a:t> </a:t>
            </a:r>
            <a:r>
              <a:rPr lang="vi-VN">
                <a:latin typeface="Arial (Body)"/>
              </a:rPr>
              <a:t>Xây dựng phần mềm quản lý ảnh Instagram_Clone</a:t>
            </a:r>
            <a:endParaRPr lang="vi-VN" smtClean="0">
              <a:latin typeface="Arial (Body)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55389"/>
            <a:ext cx="5132411" cy="365125"/>
          </a:xfrm>
        </p:spPr>
        <p:txBody>
          <a:bodyPr/>
          <a:lstStyle/>
          <a:p>
            <a:r>
              <a:rPr lang="en-US" sz="1600" smtClean="0"/>
              <a:t>Thực tập kỹ thuật tại LifeTimeTechnology</a:t>
            </a:r>
            <a:endParaRPr lang="en-US" sz="16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133939" y="6455390"/>
            <a:ext cx="1826241" cy="365125"/>
          </a:xfrm>
        </p:spPr>
        <p:txBody>
          <a:bodyPr/>
          <a:lstStyle/>
          <a:p>
            <a:fld id="{1F2F577C-CE4A-45E0-8529-A0D5694FEE75}" type="slidenum">
              <a:rPr lang="en-US" sz="1600" smtClean="0"/>
              <a:t>3</a:t>
            </a:fld>
            <a:endParaRPr lang="en-US" sz="1600"/>
          </a:p>
        </p:txBody>
      </p:sp>
      <p:sp>
        <p:nvSpPr>
          <p:cNvPr id="6" name="TextBox 5"/>
          <p:cNvSpPr txBox="1"/>
          <p:nvPr/>
        </p:nvSpPr>
        <p:spPr>
          <a:xfrm>
            <a:off x="4051300" y="4864100"/>
            <a:ext cx="35586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smtClean="0"/>
              <a:t>LTT_Team8</a:t>
            </a:r>
          </a:p>
          <a:p>
            <a:endParaRPr lang="en-US" smtClean="0"/>
          </a:p>
          <a:p>
            <a:r>
              <a:rPr lang="en-US" err="1" smtClean="0"/>
              <a:t>Học</a:t>
            </a:r>
            <a:r>
              <a:rPr lang="en-US" smtClean="0"/>
              <a:t> </a:t>
            </a:r>
            <a:r>
              <a:rPr lang="en-US" err="1" smtClean="0"/>
              <a:t>Lập</a:t>
            </a:r>
            <a:r>
              <a:rPr lang="en-US" smtClean="0"/>
              <a:t> </a:t>
            </a:r>
            <a:r>
              <a:rPr lang="en-US" err="1" smtClean="0"/>
              <a:t>Trình</a:t>
            </a:r>
            <a:r>
              <a:rPr lang="en-US" smtClean="0"/>
              <a:t> </a:t>
            </a:r>
            <a:r>
              <a:rPr lang="en-US" err="1" smtClean="0"/>
              <a:t>Trên</a:t>
            </a:r>
            <a:r>
              <a:rPr lang="en-US" smtClean="0"/>
              <a:t> Mobile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79597"/>
      </p:ext>
    </p:extLst>
  </p:cSld>
  <p:clrMapOvr>
    <a:masterClrMapping/>
  </p:clrMapOvr>
  <p:transition xmlns:p14="http://schemas.microsoft.com/office/powerpoint/2010/main" spd="med">
    <p:pull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399" y="232011"/>
            <a:ext cx="8761862" cy="464024"/>
          </a:xfrm>
        </p:spPr>
        <p:txBody>
          <a:bodyPr>
            <a:noAutofit/>
          </a:bodyPr>
          <a:lstStyle/>
          <a:p>
            <a:r>
              <a:rPr lang="vi-VN" sz="3000" b="1" smtClean="0">
                <a:solidFill>
                  <a:schemeClr val="bg1"/>
                </a:solidFill>
                <a:latin typeface="Arial" panose="020B0604020202020204" pitchFamily="34" charset="0"/>
              </a:rPr>
              <a:t>ĐẶT VẤN ĐỀ(</a:t>
            </a:r>
            <a:r>
              <a:rPr lang="en-US" sz="3000" b="1" smtClean="0">
                <a:solidFill>
                  <a:schemeClr val="bg1"/>
                </a:solidFill>
                <a:latin typeface="Arial" panose="020B0604020202020204" pitchFamily="34" charset="0"/>
              </a:rPr>
              <a:t>2</a:t>
            </a:r>
            <a:r>
              <a:rPr lang="vi-VN" sz="3000" b="1" smtClean="0">
                <a:solidFill>
                  <a:schemeClr val="bg1"/>
                </a:solidFill>
                <a:latin typeface="Arial" panose="020B0604020202020204" pitchFamily="34" charset="0"/>
              </a:rPr>
              <a:t>/</a:t>
            </a:r>
            <a:r>
              <a:rPr lang="en-US" sz="3000" b="1" smtClean="0">
                <a:solidFill>
                  <a:schemeClr val="bg1"/>
                </a:solidFill>
                <a:latin typeface="Arial" panose="020B0604020202020204" pitchFamily="34" charset="0"/>
              </a:rPr>
              <a:t>3</a:t>
            </a:r>
            <a:r>
              <a:rPr lang="vi-VN" sz="3000" b="1" smtClean="0">
                <a:solidFill>
                  <a:schemeClr val="bg1"/>
                </a:solidFill>
                <a:latin typeface="Arial" panose="020B0604020202020204" pitchFamily="34" charset="0"/>
              </a:rPr>
              <a:t>)</a:t>
            </a:r>
            <a:endParaRPr lang="en-US" sz="30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490" y="1323833"/>
            <a:ext cx="8447963" cy="513155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vi-VN" smtClean="0">
                <a:solidFill>
                  <a:srgbClr val="009900"/>
                </a:solidFill>
              </a:rPr>
              <a:t>Đề tài: Xây dựng phần mềm quản lý ảnh Instagram_Clone</a:t>
            </a:r>
            <a:endParaRPr lang="vi-VN" smtClean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vi-VN" smtClean="0">
                <a:solidFill>
                  <a:srgbClr val="009900"/>
                </a:solidFill>
              </a:rPr>
              <a:t>Lý do chọn đề tài:</a:t>
            </a:r>
            <a:r>
              <a:rPr lang="vi-VN" smtClean="0">
                <a:solidFill>
                  <a:srgbClr val="009900"/>
                </a:solidFill>
                <a:sym typeface="Wingdings"/>
              </a:rPr>
              <a:t>(Khách quan)</a:t>
            </a:r>
            <a:endParaRPr lang="vi-VN" smtClean="0">
              <a:solidFill>
                <a:srgbClr val="FFC000"/>
              </a:solidFill>
            </a:endParaRP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vi-VN" smtClean="0"/>
              <a:t>Các sản phẩm </a:t>
            </a:r>
            <a:r>
              <a:rPr lang="en-US" smtClean="0"/>
              <a:t>Mobile công nghệ cao đang</a:t>
            </a:r>
            <a:r>
              <a:rPr lang="vi-VN" smtClean="0"/>
              <a:t> </a:t>
            </a:r>
            <a:r>
              <a:rPr lang="en-US" smtClean="0"/>
              <a:t>không ngừng phát triển, nhu cầu về phần mềm ứng dụng khai thác triệt để các thiết bị công nghệ đó cũng được đòi hỏi cao.</a:t>
            </a:r>
          </a:p>
          <a:p>
            <a:pPr lvl="1" algn="just">
              <a:buFont typeface="Wingdings" panose="05000000000000000000" pitchFamily="2" charset="2"/>
              <a:buChar char="§"/>
            </a:pPr>
            <a:endParaRPr lang="en-US" smtClean="0"/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mtClean="0"/>
              <a:t>Đặc biệt Android và iPhone/iPad cũng đã có</a:t>
            </a:r>
            <a:r>
              <a:rPr lang="vi-VN" smtClean="0"/>
              <a:t> thiết bị chụp ảnh tốt nhất</a:t>
            </a:r>
            <a:r>
              <a:rPr lang="en-US" smtClean="0"/>
              <a:t> nên việc </a:t>
            </a:r>
            <a:r>
              <a:rPr lang="vi-VN" smtClean="0"/>
              <a:t>phát triển ứng dụng xử lý ảnh và lưu lại những khoảnh khắc đáng nhớ trong cuộc sống với những phong cách riêng</a:t>
            </a:r>
            <a:r>
              <a:rPr lang="en-US" smtClean="0"/>
              <a:t> được chú trọng hơn.</a:t>
            </a:r>
          </a:p>
          <a:p>
            <a:pPr lvl="1" algn="just">
              <a:buFont typeface="Wingdings" panose="05000000000000000000" pitchFamily="2" charset="2"/>
              <a:buChar char="§"/>
            </a:pPr>
            <a:endParaRPr lang="en-US" smtClean="0"/>
          </a:p>
          <a:p>
            <a:pPr marL="457200" lvl="1" indent="0" algn="just">
              <a:buNone/>
            </a:pPr>
            <a:r>
              <a:rPr lang="en-US" smtClean="0">
                <a:sym typeface="Wingdings" panose="05000000000000000000" pitchFamily="2" charset="2"/>
              </a:rPr>
              <a:t>quyết định xây dựng phần mềm Instagram_Clone</a:t>
            </a:r>
            <a:endParaRPr lang="vi-VN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55389"/>
            <a:ext cx="5132411" cy="365125"/>
          </a:xfrm>
        </p:spPr>
        <p:txBody>
          <a:bodyPr/>
          <a:lstStyle/>
          <a:p>
            <a:r>
              <a:rPr lang="en-US" sz="1600" smtClean="0"/>
              <a:t>Thực tập kỹ thuật tại LifeTimeTechnology</a:t>
            </a:r>
            <a:endParaRPr lang="en-US" sz="16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133939" y="6455390"/>
            <a:ext cx="1826241" cy="365125"/>
          </a:xfrm>
        </p:spPr>
        <p:txBody>
          <a:bodyPr/>
          <a:lstStyle/>
          <a:p>
            <a:fld id="{1F2F577C-CE4A-45E0-8529-A0D5694FEE75}" type="slidenum">
              <a:rPr lang="en-US" sz="1600" smtClean="0"/>
              <a:t>4</a:t>
            </a:fld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60689800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399" y="232011"/>
            <a:ext cx="8761862" cy="464024"/>
          </a:xfrm>
        </p:spPr>
        <p:txBody>
          <a:bodyPr>
            <a:noAutofit/>
          </a:bodyPr>
          <a:lstStyle/>
          <a:p>
            <a:r>
              <a:rPr lang="vi-VN" sz="3000" b="1" smtClean="0">
                <a:solidFill>
                  <a:schemeClr val="bg1"/>
                </a:solidFill>
                <a:latin typeface="Arial" panose="020B0604020202020204" pitchFamily="34" charset="0"/>
              </a:rPr>
              <a:t>ĐẶT VẤN ĐỀ(2/</a:t>
            </a:r>
            <a:r>
              <a:rPr lang="en-US" sz="3000" b="1" smtClean="0">
                <a:solidFill>
                  <a:schemeClr val="bg1"/>
                </a:solidFill>
                <a:latin typeface="Arial" panose="020B0604020202020204" pitchFamily="34" charset="0"/>
              </a:rPr>
              <a:t>3</a:t>
            </a:r>
            <a:r>
              <a:rPr lang="vi-VN" sz="3000" b="1" smtClean="0">
                <a:solidFill>
                  <a:schemeClr val="bg1"/>
                </a:solidFill>
                <a:latin typeface="Arial" panose="020B0604020202020204" pitchFamily="34" charset="0"/>
              </a:rPr>
              <a:t>)</a:t>
            </a:r>
            <a:endParaRPr lang="en-US" sz="30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490" y="1323833"/>
            <a:ext cx="8447963" cy="513155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vi-VN" smtClean="0">
                <a:solidFill>
                  <a:srgbClr val="009900"/>
                </a:solidFill>
              </a:rPr>
              <a:t>Đề tài: Xây dựng phần mềm quản lý ảnh Instagram_Clone</a:t>
            </a:r>
            <a:endParaRPr lang="vi-VN" smtClean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vi-VN" smtClean="0">
                <a:solidFill>
                  <a:srgbClr val="009900"/>
                </a:solidFill>
              </a:rPr>
              <a:t>Lý do chọn đề tài:(Chủ quan)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vi-VN" smtClean="0"/>
              <a:t>Tìm hiểu ObjectiveC </a:t>
            </a:r>
            <a:r>
              <a:rPr lang="en-US" smtClean="0"/>
              <a:t>với</a:t>
            </a:r>
            <a:r>
              <a:rPr lang="vi-VN" smtClean="0"/>
              <a:t> Xcode</a:t>
            </a:r>
            <a:r>
              <a:rPr lang="en-US"/>
              <a:t> </a:t>
            </a:r>
            <a:r>
              <a:rPr lang="en-US" smtClean="0"/>
              <a:t>&amp; Android với Android SDK</a:t>
            </a:r>
            <a:endParaRPr lang="vi-VN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vi-VN" smtClean="0"/>
              <a:t>Tìm hiểu một số công nghệ hỗ trợ làm ứng dụng trên </a:t>
            </a:r>
            <a:r>
              <a:rPr lang="en-US" smtClean="0"/>
              <a:t>Mobile</a:t>
            </a:r>
            <a:endParaRPr lang="vi-VN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vi-VN" smtClean="0"/>
              <a:t>Biết cách xây dựng ứng dụng thực tế trên </a:t>
            </a:r>
            <a:r>
              <a:rPr lang="en-US" smtClean="0"/>
              <a:t>Mobile</a:t>
            </a:r>
            <a:endParaRPr lang="vi-VN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vi-VN" smtClean="0"/>
              <a:t>Rèn luyện các kĩ năng TeamWork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55389"/>
            <a:ext cx="5132411" cy="365125"/>
          </a:xfrm>
        </p:spPr>
        <p:txBody>
          <a:bodyPr/>
          <a:lstStyle/>
          <a:p>
            <a:r>
              <a:rPr lang="en-US" sz="1600" smtClean="0"/>
              <a:t>Thực tập kỹ thuật tại LifeTimeTechnology</a:t>
            </a:r>
            <a:endParaRPr lang="en-US" sz="16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133939" y="6455390"/>
            <a:ext cx="1826241" cy="365125"/>
          </a:xfrm>
        </p:spPr>
        <p:txBody>
          <a:bodyPr/>
          <a:lstStyle/>
          <a:p>
            <a:fld id="{1F2F577C-CE4A-45E0-8529-A0D5694FEE75}" type="slidenum">
              <a:rPr lang="en-US" sz="1600" smtClean="0"/>
              <a:t>5</a:t>
            </a:fld>
            <a:endParaRPr lang="en-US" sz="1600"/>
          </a:p>
        </p:txBody>
      </p:sp>
      <p:sp>
        <p:nvSpPr>
          <p:cNvPr id="7" name="TextBox 6"/>
          <p:cNvSpPr txBox="1"/>
          <p:nvPr/>
        </p:nvSpPr>
        <p:spPr>
          <a:xfrm>
            <a:off x="4051300" y="4864100"/>
            <a:ext cx="35586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smtClean="0"/>
              <a:t>LTT_Team8</a:t>
            </a:r>
          </a:p>
          <a:p>
            <a:endParaRPr lang="en-US" smtClean="0"/>
          </a:p>
          <a:p>
            <a:r>
              <a:rPr lang="en-US" err="1" smtClean="0"/>
              <a:t>Học</a:t>
            </a:r>
            <a:r>
              <a:rPr lang="en-US" smtClean="0"/>
              <a:t> </a:t>
            </a:r>
            <a:r>
              <a:rPr lang="en-US" err="1" smtClean="0"/>
              <a:t>Lập</a:t>
            </a:r>
            <a:r>
              <a:rPr lang="en-US" smtClean="0"/>
              <a:t> </a:t>
            </a:r>
            <a:r>
              <a:rPr lang="en-US" err="1" smtClean="0"/>
              <a:t>Trình</a:t>
            </a:r>
            <a:r>
              <a:rPr lang="en-US" smtClean="0"/>
              <a:t> </a:t>
            </a:r>
            <a:r>
              <a:rPr lang="en-US" err="1" smtClean="0"/>
              <a:t>Trên</a:t>
            </a:r>
            <a:r>
              <a:rPr lang="en-US" smtClean="0"/>
              <a:t> Mobile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422814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399" y="232011"/>
            <a:ext cx="8761862" cy="464024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ĐỊNH HƯỚNG VÀ GIẢI </a:t>
            </a:r>
            <a:r>
              <a:rPr lang="en-US" sz="30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PHÁP(1/3)</a:t>
            </a:r>
            <a:endParaRPr lang="en-US" sz="30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490" y="1323833"/>
            <a:ext cx="8447963" cy="5131558"/>
          </a:xfrm>
        </p:spPr>
        <p:txBody>
          <a:bodyPr>
            <a:normAutofit/>
          </a:bodyPr>
          <a:lstStyle/>
          <a:p>
            <a:r>
              <a:rPr lang="en-US" err="1" smtClean="0">
                <a:solidFill>
                  <a:srgbClr val="008000"/>
                </a:solidFill>
                <a:latin typeface="Arial (Body)"/>
              </a:rPr>
              <a:t>Tham</a:t>
            </a:r>
            <a:r>
              <a:rPr lang="en-US" smtClean="0">
                <a:solidFill>
                  <a:srgbClr val="008000"/>
                </a:solidFill>
                <a:latin typeface="Arial (Body)"/>
              </a:rPr>
              <a:t> </a:t>
            </a:r>
            <a:r>
              <a:rPr lang="en-US" err="1" smtClean="0">
                <a:solidFill>
                  <a:srgbClr val="008000"/>
                </a:solidFill>
                <a:latin typeface="Arial (Body)"/>
              </a:rPr>
              <a:t>khảo</a:t>
            </a:r>
            <a:r>
              <a:rPr lang="en-US" smtClean="0">
                <a:solidFill>
                  <a:srgbClr val="008000"/>
                </a:solidFill>
                <a:latin typeface="Arial (Body)"/>
              </a:rPr>
              <a:t> </a:t>
            </a:r>
            <a:r>
              <a:rPr lang="en-US" err="1" smtClean="0">
                <a:solidFill>
                  <a:srgbClr val="008000"/>
                </a:solidFill>
                <a:latin typeface="Arial (Body)"/>
              </a:rPr>
              <a:t>và</a:t>
            </a:r>
            <a:r>
              <a:rPr lang="en-US" smtClean="0">
                <a:solidFill>
                  <a:srgbClr val="008000"/>
                </a:solidFill>
                <a:latin typeface="Arial (Body)"/>
              </a:rPr>
              <a:t> </a:t>
            </a:r>
            <a:r>
              <a:rPr lang="en-US" err="1" smtClean="0">
                <a:solidFill>
                  <a:srgbClr val="008000"/>
                </a:solidFill>
                <a:latin typeface="Arial (Body)"/>
              </a:rPr>
              <a:t>vận</a:t>
            </a:r>
            <a:r>
              <a:rPr lang="en-US" smtClean="0">
                <a:solidFill>
                  <a:srgbClr val="008000"/>
                </a:solidFill>
                <a:latin typeface="Arial (Body)"/>
              </a:rPr>
              <a:t> </a:t>
            </a:r>
            <a:r>
              <a:rPr lang="en-US" err="1" smtClean="0">
                <a:solidFill>
                  <a:srgbClr val="008000"/>
                </a:solidFill>
                <a:latin typeface="Arial (Body)"/>
              </a:rPr>
              <a:t>dụng</a:t>
            </a:r>
            <a:r>
              <a:rPr lang="en-US" smtClean="0">
                <a:solidFill>
                  <a:srgbClr val="008000"/>
                </a:solidFill>
                <a:latin typeface="Arial (Body)"/>
              </a:rPr>
              <a:t> </a:t>
            </a:r>
            <a:r>
              <a:rPr lang="en-US" err="1" smtClean="0">
                <a:solidFill>
                  <a:srgbClr val="008000"/>
                </a:solidFill>
                <a:latin typeface="Arial (Body)"/>
              </a:rPr>
              <a:t>theo</a:t>
            </a:r>
            <a:r>
              <a:rPr lang="en-US" smtClean="0">
                <a:solidFill>
                  <a:srgbClr val="008000"/>
                </a:solidFill>
                <a:latin typeface="Arial (Body)"/>
              </a:rPr>
              <a:t> </a:t>
            </a:r>
            <a:r>
              <a:rPr lang="en-US" err="1" smtClean="0">
                <a:solidFill>
                  <a:srgbClr val="008000"/>
                </a:solidFill>
                <a:latin typeface="Arial (Body)"/>
              </a:rPr>
              <a:t>phần</a:t>
            </a:r>
            <a:r>
              <a:rPr lang="en-US" smtClean="0">
                <a:solidFill>
                  <a:srgbClr val="008000"/>
                </a:solidFill>
                <a:latin typeface="Arial (Body)"/>
              </a:rPr>
              <a:t> </a:t>
            </a:r>
            <a:r>
              <a:rPr lang="en-US" err="1" smtClean="0">
                <a:solidFill>
                  <a:srgbClr val="008000"/>
                </a:solidFill>
                <a:latin typeface="Arial (Body)"/>
              </a:rPr>
              <a:t>mềm</a:t>
            </a:r>
            <a:r>
              <a:rPr lang="en-US" smtClean="0">
                <a:solidFill>
                  <a:srgbClr val="008000"/>
                </a:solidFill>
                <a:latin typeface="Arial (Body)"/>
              </a:rPr>
              <a:t> INSTAGRAM </a:t>
            </a:r>
          </a:p>
          <a:p>
            <a:pPr algn="just"/>
            <a:r>
              <a:rPr lang="en-US" sz="2400" smtClean="0">
                <a:latin typeface="Arial (Body)"/>
              </a:rPr>
              <a:t>Instagram </a:t>
            </a:r>
            <a:r>
              <a:rPr lang="en-US" sz="2400" err="1">
                <a:latin typeface="Arial (Body)"/>
              </a:rPr>
              <a:t>là</a:t>
            </a:r>
            <a:r>
              <a:rPr lang="en-US" sz="2400">
                <a:latin typeface="Arial (Body)"/>
              </a:rPr>
              <a:t> </a:t>
            </a:r>
            <a:r>
              <a:rPr lang="en-US" sz="2400" err="1">
                <a:latin typeface="Arial (Body)"/>
              </a:rPr>
              <a:t>ứng</a:t>
            </a:r>
            <a:r>
              <a:rPr lang="en-US" sz="2400">
                <a:latin typeface="Arial (Body)"/>
              </a:rPr>
              <a:t> </a:t>
            </a:r>
            <a:r>
              <a:rPr lang="en-US" sz="2400" err="1">
                <a:latin typeface="Arial (Body)"/>
              </a:rPr>
              <a:t>dụng</a:t>
            </a:r>
            <a:r>
              <a:rPr lang="en-US" sz="2400">
                <a:latin typeface="Arial (Body)"/>
              </a:rPr>
              <a:t> </a:t>
            </a:r>
            <a:r>
              <a:rPr lang="en-US" sz="2400" smtClean="0">
                <a:latin typeface="Arial (Body)"/>
              </a:rPr>
              <a:t>miễn </a:t>
            </a:r>
            <a:r>
              <a:rPr lang="en-US" sz="2400" err="1">
                <a:latin typeface="Arial (Body)"/>
              </a:rPr>
              <a:t>và</a:t>
            </a:r>
            <a:r>
              <a:rPr lang="en-US" sz="2400">
                <a:latin typeface="Arial (Body)"/>
              </a:rPr>
              <a:t> </a:t>
            </a:r>
            <a:r>
              <a:rPr lang="en-US" sz="2400" err="1">
                <a:latin typeface="Arial (Body)"/>
              </a:rPr>
              <a:t>vui</a:t>
            </a:r>
            <a:r>
              <a:rPr lang="en-US" sz="2400">
                <a:latin typeface="Arial (Body)"/>
              </a:rPr>
              <a:t> </a:t>
            </a:r>
            <a:r>
              <a:rPr lang="en-US" sz="2400" err="1">
                <a:latin typeface="Arial (Body)"/>
              </a:rPr>
              <a:t>nhộn</a:t>
            </a:r>
            <a:r>
              <a:rPr lang="en-US" sz="2400">
                <a:latin typeface="Arial (Body)"/>
              </a:rPr>
              <a:t> </a:t>
            </a:r>
            <a:r>
              <a:rPr lang="en-US" sz="2400" err="1">
                <a:latin typeface="Arial (Body)"/>
              </a:rPr>
              <a:t>để</a:t>
            </a:r>
            <a:r>
              <a:rPr lang="en-US" sz="2400">
                <a:latin typeface="Arial (Body)"/>
              </a:rPr>
              <a:t> </a:t>
            </a:r>
            <a:r>
              <a:rPr lang="en-US" sz="2400" err="1">
                <a:latin typeface="Arial (Body)"/>
              </a:rPr>
              <a:t>tổ</a:t>
            </a:r>
            <a:r>
              <a:rPr lang="en-US" sz="2400">
                <a:latin typeface="Arial (Body)"/>
              </a:rPr>
              <a:t> </a:t>
            </a:r>
            <a:r>
              <a:rPr lang="en-US" sz="2400" err="1">
                <a:latin typeface="Arial (Body)"/>
              </a:rPr>
              <a:t>chức</a:t>
            </a:r>
            <a:r>
              <a:rPr lang="en-US" sz="2400">
                <a:latin typeface="Arial (Body)"/>
              </a:rPr>
              <a:t> </a:t>
            </a:r>
            <a:r>
              <a:rPr lang="en-US" sz="2400" err="1">
                <a:latin typeface="Arial (Body)"/>
              </a:rPr>
              <a:t>và</a:t>
            </a:r>
            <a:r>
              <a:rPr lang="en-US" sz="2400">
                <a:latin typeface="Arial (Body)"/>
              </a:rPr>
              <a:t> chia </a:t>
            </a:r>
            <a:r>
              <a:rPr lang="en-US" sz="2400" err="1">
                <a:latin typeface="Arial (Body)"/>
              </a:rPr>
              <a:t>sẻ</a:t>
            </a:r>
            <a:r>
              <a:rPr lang="en-US" sz="2400">
                <a:latin typeface="Arial (Body)"/>
              </a:rPr>
              <a:t> </a:t>
            </a:r>
            <a:r>
              <a:rPr lang="en-US" sz="2400" err="1">
                <a:latin typeface="Arial (Body)"/>
              </a:rPr>
              <a:t>ảnh</a:t>
            </a:r>
            <a:r>
              <a:rPr lang="en-US" sz="2400">
                <a:latin typeface="Arial (Body)"/>
              </a:rPr>
              <a:t> </a:t>
            </a:r>
            <a:r>
              <a:rPr lang="en-US" sz="2400" err="1">
                <a:latin typeface="Arial (Body)"/>
              </a:rPr>
              <a:t>trên</a:t>
            </a:r>
            <a:r>
              <a:rPr lang="en-US" sz="2400">
                <a:latin typeface="Arial (Body)"/>
              </a:rPr>
              <a:t> iPhone. </a:t>
            </a:r>
            <a:r>
              <a:rPr lang="en-US" sz="2400" err="1">
                <a:latin typeface="Arial (Body)"/>
              </a:rPr>
              <a:t>Chọn</a:t>
            </a:r>
            <a:r>
              <a:rPr lang="en-US" sz="2400">
                <a:latin typeface="Arial (Body)"/>
              </a:rPr>
              <a:t> </a:t>
            </a:r>
            <a:r>
              <a:rPr lang="en-US" sz="2400" err="1">
                <a:latin typeface="Arial (Body)"/>
              </a:rPr>
              <a:t>một</a:t>
            </a:r>
            <a:r>
              <a:rPr lang="en-US" sz="2400">
                <a:latin typeface="Arial (Body)"/>
              </a:rPr>
              <a:t> </a:t>
            </a:r>
            <a:r>
              <a:rPr lang="en-US" sz="2400" err="1">
                <a:latin typeface="Arial (Body)"/>
              </a:rPr>
              <a:t>trong</a:t>
            </a:r>
            <a:r>
              <a:rPr lang="en-US" sz="2400">
                <a:latin typeface="Arial (Body)"/>
              </a:rPr>
              <a:t> </a:t>
            </a:r>
            <a:r>
              <a:rPr lang="en-US" sz="2400" err="1">
                <a:latin typeface="Arial (Body)"/>
              </a:rPr>
              <a:t>nhiều</a:t>
            </a:r>
            <a:r>
              <a:rPr lang="en-US" sz="2400">
                <a:latin typeface="Arial (Body)"/>
              </a:rPr>
              <a:t> </a:t>
            </a:r>
            <a:r>
              <a:rPr lang="en-US" sz="2400" err="1">
                <a:latin typeface="Arial (Body)"/>
              </a:rPr>
              <a:t>hiệu</a:t>
            </a:r>
            <a:r>
              <a:rPr lang="en-US" sz="2400">
                <a:latin typeface="Arial (Body)"/>
              </a:rPr>
              <a:t> </a:t>
            </a:r>
            <a:r>
              <a:rPr lang="en-US" sz="2400" err="1">
                <a:latin typeface="Arial (Body)"/>
              </a:rPr>
              <a:t>ứng</a:t>
            </a:r>
            <a:r>
              <a:rPr lang="en-US" sz="2400">
                <a:latin typeface="Arial (Body)"/>
              </a:rPr>
              <a:t> </a:t>
            </a:r>
            <a:r>
              <a:rPr lang="en-US" sz="2400" err="1">
                <a:latin typeface="Arial (Body)"/>
              </a:rPr>
              <a:t>và</a:t>
            </a:r>
            <a:r>
              <a:rPr lang="en-US" sz="2400">
                <a:latin typeface="Arial (Body)"/>
              </a:rPr>
              <a:t> </a:t>
            </a:r>
            <a:r>
              <a:rPr lang="en-US" sz="2400" err="1">
                <a:latin typeface="Arial (Body)"/>
              </a:rPr>
              <a:t>bộ</a:t>
            </a:r>
            <a:r>
              <a:rPr lang="en-US" sz="2400">
                <a:latin typeface="Arial (Body)"/>
              </a:rPr>
              <a:t> </a:t>
            </a:r>
            <a:r>
              <a:rPr lang="en-US" sz="2400" err="1">
                <a:latin typeface="Arial (Body)"/>
              </a:rPr>
              <a:t>lọc</a:t>
            </a:r>
            <a:r>
              <a:rPr lang="en-US" sz="2400">
                <a:latin typeface="Arial (Body)"/>
              </a:rPr>
              <a:t> </a:t>
            </a:r>
            <a:r>
              <a:rPr lang="en-US" sz="2400" err="1">
                <a:latin typeface="Arial (Body)"/>
              </a:rPr>
              <a:t>tuyệt</a:t>
            </a:r>
            <a:r>
              <a:rPr lang="en-US" sz="2400">
                <a:latin typeface="Arial (Body)"/>
              </a:rPr>
              <a:t> </a:t>
            </a:r>
            <a:r>
              <a:rPr lang="en-US" sz="2400" err="1">
                <a:latin typeface="Arial (Body)"/>
              </a:rPr>
              <a:t>đẹp</a:t>
            </a:r>
            <a:r>
              <a:rPr lang="en-US" sz="2400">
                <a:latin typeface="Arial (Body)"/>
              </a:rPr>
              <a:t> </a:t>
            </a:r>
            <a:r>
              <a:rPr lang="en-US" sz="2400" err="1">
                <a:latin typeface="Arial (Body)"/>
              </a:rPr>
              <a:t>hoặc</a:t>
            </a:r>
            <a:r>
              <a:rPr lang="en-US" sz="2400">
                <a:latin typeface="Arial (Body)"/>
              </a:rPr>
              <a:t> </a:t>
            </a:r>
            <a:r>
              <a:rPr lang="en-US" sz="2400" err="1">
                <a:latin typeface="Arial (Body)"/>
              </a:rPr>
              <a:t>tính</a:t>
            </a:r>
            <a:r>
              <a:rPr lang="en-US" sz="2400">
                <a:latin typeface="Arial (Body)"/>
              </a:rPr>
              <a:t> </a:t>
            </a:r>
            <a:r>
              <a:rPr lang="en-US" sz="2400" err="1">
                <a:latin typeface="Arial (Body)"/>
              </a:rPr>
              <a:t>năng</a:t>
            </a:r>
            <a:r>
              <a:rPr lang="en-US" sz="2400">
                <a:latin typeface="Arial (Body)"/>
              </a:rPr>
              <a:t> </a:t>
            </a:r>
            <a:r>
              <a:rPr lang="en-US" sz="2400" err="1">
                <a:latin typeface="Arial (Body)"/>
              </a:rPr>
              <a:t>làm</a:t>
            </a:r>
            <a:r>
              <a:rPr lang="en-US" sz="2400">
                <a:latin typeface="Arial (Body)"/>
              </a:rPr>
              <a:t> </a:t>
            </a:r>
            <a:r>
              <a:rPr lang="en-US" sz="2400" err="1">
                <a:latin typeface="Arial (Body)"/>
              </a:rPr>
              <a:t>mờ</a:t>
            </a:r>
            <a:r>
              <a:rPr lang="en-US" sz="2400">
                <a:latin typeface="Arial (Body)"/>
              </a:rPr>
              <a:t> </a:t>
            </a:r>
            <a:r>
              <a:rPr lang="en-US" sz="2400" err="1">
                <a:latin typeface="Arial (Body)"/>
              </a:rPr>
              <a:t>để</a:t>
            </a:r>
            <a:r>
              <a:rPr lang="en-US" sz="2400">
                <a:latin typeface="Arial (Body)"/>
              </a:rPr>
              <a:t> ‘</a:t>
            </a:r>
            <a:r>
              <a:rPr lang="en-US" sz="2400" err="1">
                <a:latin typeface="Arial (Body)"/>
              </a:rPr>
              <a:t>làm</a:t>
            </a:r>
            <a:r>
              <a:rPr lang="en-US" sz="2400">
                <a:latin typeface="Arial (Body)"/>
              </a:rPr>
              <a:t> </a:t>
            </a:r>
            <a:r>
              <a:rPr lang="en-US" sz="2400" err="1">
                <a:latin typeface="Arial (Body)"/>
              </a:rPr>
              <a:t>mới</a:t>
            </a:r>
            <a:r>
              <a:rPr lang="en-US" sz="2400">
                <a:latin typeface="Arial (Body)"/>
              </a:rPr>
              <a:t>’ </a:t>
            </a:r>
            <a:r>
              <a:rPr lang="en-US" sz="2400" err="1">
                <a:latin typeface="Arial (Body)"/>
              </a:rPr>
              <a:t>những</a:t>
            </a:r>
            <a:r>
              <a:rPr lang="en-US" sz="2400">
                <a:latin typeface="Arial (Body)"/>
              </a:rPr>
              <a:t> </a:t>
            </a:r>
            <a:r>
              <a:rPr lang="en-US" sz="2400" err="1">
                <a:latin typeface="Arial (Body)"/>
              </a:rPr>
              <a:t>bức</a:t>
            </a:r>
            <a:r>
              <a:rPr lang="en-US" sz="2400">
                <a:latin typeface="Arial (Body)"/>
              </a:rPr>
              <a:t> </a:t>
            </a:r>
            <a:r>
              <a:rPr lang="en-US" sz="2400" err="1">
                <a:latin typeface="Arial (Body)"/>
              </a:rPr>
              <a:t>ảnh</a:t>
            </a:r>
            <a:r>
              <a:rPr lang="en-US" sz="2400">
                <a:latin typeface="Arial (Body)"/>
              </a:rPr>
              <a:t> </a:t>
            </a:r>
            <a:r>
              <a:rPr lang="en-US" sz="2400" err="1">
                <a:latin typeface="Arial (Body)"/>
              </a:rPr>
              <a:t>trên</a:t>
            </a:r>
            <a:r>
              <a:rPr lang="en-US" sz="2400">
                <a:latin typeface="Arial (Body)"/>
              </a:rPr>
              <a:t> di </a:t>
            </a:r>
            <a:r>
              <a:rPr lang="en-US" sz="2400" err="1" smtClean="0">
                <a:latin typeface="Arial (Body)"/>
              </a:rPr>
              <a:t>động</a:t>
            </a:r>
            <a:r>
              <a:rPr lang="en-US" sz="2400" smtClean="0">
                <a:latin typeface="Arial (Body)"/>
              </a:rPr>
              <a:t>. </a:t>
            </a:r>
            <a:r>
              <a:rPr lang="en-US" sz="2400" err="1">
                <a:latin typeface="Arial (Body)"/>
              </a:rPr>
              <a:t>Chuyển</a:t>
            </a:r>
            <a:r>
              <a:rPr lang="en-US" sz="2400">
                <a:latin typeface="Arial (Body)"/>
              </a:rPr>
              <a:t> </a:t>
            </a:r>
            <a:r>
              <a:rPr lang="en-US" sz="2400" err="1">
                <a:latin typeface="Arial (Body)"/>
              </a:rPr>
              <a:t>tải</a:t>
            </a:r>
            <a:r>
              <a:rPr lang="en-US" sz="2400">
                <a:latin typeface="Arial (Body)"/>
              </a:rPr>
              <a:t> </a:t>
            </a:r>
            <a:r>
              <a:rPr lang="en-US" sz="2400" err="1">
                <a:latin typeface="Arial (Body)"/>
              </a:rPr>
              <a:t>mỗi</a:t>
            </a:r>
            <a:r>
              <a:rPr lang="en-US" sz="2400">
                <a:latin typeface="Arial (Body)"/>
              </a:rPr>
              <a:t> </a:t>
            </a:r>
            <a:r>
              <a:rPr lang="en-US" sz="2400" err="1">
                <a:latin typeface="Arial (Body)"/>
              </a:rPr>
              <a:t>khoảnh</a:t>
            </a:r>
            <a:r>
              <a:rPr lang="en-US" sz="2400">
                <a:latin typeface="Arial (Body)"/>
              </a:rPr>
              <a:t> </a:t>
            </a:r>
            <a:r>
              <a:rPr lang="en-US" sz="2400" err="1">
                <a:latin typeface="Arial (Body)"/>
              </a:rPr>
              <a:t>khắc</a:t>
            </a:r>
            <a:r>
              <a:rPr lang="en-US" sz="2400">
                <a:latin typeface="Arial (Body)"/>
              </a:rPr>
              <a:t> </a:t>
            </a:r>
            <a:r>
              <a:rPr lang="en-US" sz="2400" err="1">
                <a:latin typeface="Arial (Body)"/>
              </a:rPr>
              <a:t>nghệ</a:t>
            </a:r>
            <a:r>
              <a:rPr lang="en-US" sz="2400">
                <a:latin typeface="Arial (Body)"/>
              </a:rPr>
              <a:t> </a:t>
            </a:r>
            <a:r>
              <a:rPr lang="en-US" sz="2400" smtClean="0">
                <a:latin typeface="Arial (Body)"/>
              </a:rPr>
              <a:t>thuật </a:t>
            </a:r>
            <a:r>
              <a:rPr lang="en-US" sz="2400" err="1">
                <a:latin typeface="Arial (Body)"/>
              </a:rPr>
              <a:t>cho</a:t>
            </a:r>
            <a:r>
              <a:rPr lang="en-US" sz="2400">
                <a:latin typeface="Arial (Body)"/>
              </a:rPr>
              <a:t> </a:t>
            </a:r>
            <a:r>
              <a:rPr lang="en-US" sz="2400" err="1">
                <a:latin typeface="Arial (Body)"/>
              </a:rPr>
              <a:t>bạn</a:t>
            </a:r>
            <a:r>
              <a:rPr lang="en-US" sz="2400">
                <a:latin typeface="Arial (Body)"/>
              </a:rPr>
              <a:t> </a:t>
            </a:r>
            <a:r>
              <a:rPr lang="en-US" sz="2400" err="1">
                <a:latin typeface="Arial (Body)"/>
              </a:rPr>
              <a:t>bè</a:t>
            </a:r>
            <a:r>
              <a:rPr lang="en-US" sz="2400">
                <a:latin typeface="Arial (Body)"/>
              </a:rPr>
              <a:t> </a:t>
            </a:r>
            <a:r>
              <a:rPr lang="en-US" sz="2400" err="1">
                <a:latin typeface="Arial (Body)"/>
              </a:rPr>
              <a:t>và</a:t>
            </a:r>
            <a:r>
              <a:rPr lang="en-US" sz="2400">
                <a:latin typeface="Arial (Body)"/>
              </a:rPr>
              <a:t> </a:t>
            </a:r>
            <a:r>
              <a:rPr lang="en-US" sz="2400" err="1">
                <a:latin typeface="Arial (Body)"/>
              </a:rPr>
              <a:t>người</a:t>
            </a:r>
            <a:r>
              <a:rPr lang="en-US" sz="2400">
                <a:latin typeface="Arial (Body)"/>
              </a:rPr>
              <a:t> </a:t>
            </a:r>
            <a:r>
              <a:rPr lang="en-US" sz="2400" err="1">
                <a:latin typeface="Arial (Body)"/>
              </a:rPr>
              <a:t>thân</a:t>
            </a:r>
            <a:r>
              <a:rPr lang="en-US" sz="2400">
                <a:latin typeface="Arial (Body)"/>
              </a:rPr>
              <a:t> </a:t>
            </a:r>
            <a:r>
              <a:rPr lang="en-US" sz="2400" smtClean="0">
                <a:latin typeface="Arial (Body)"/>
              </a:rPr>
              <a:t>bằng </a:t>
            </a:r>
            <a:r>
              <a:rPr lang="en-US" sz="2400" err="1">
                <a:latin typeface="Arial (Body)"/>
              </a:rPr>
              <a:t>tính</a:t>
            </a:r>
            <a:r>
              <a:rPr lang="en-US" sz="2400">
                <a:latin typeface="Arial (Body)"/>
              </a:rPr>
              <a:t> </a:t>
            </a:r>
            <a:r>
              <a:rPr lang="en-US" sz="2400" err="1">
                <a:latin typeface="Arial (Body)"/>
              </a:rPr>
              <a:t>năng</a:t>
            </a:r>
            <a:r>
              <a:rPr lang="en-US" sz="2400">
                <a:latin typeface="Arial (Body)"/>
              </a:rPr>
              <a:t> chia </a:t>
            </a:r>
            <a:r>
              <a:rPr lang="en-US" sz="2400" err="1">
                <a:latin typeface="Arial (Body)"/>
              </a:rPr>
              <a:t>sẻ</a:t>
            </a:r>
            <a:r>
              <a:rPr lang="en-US" sz="2400">
                <a:latin typeface="Arial (Body)"/>
              </a:rPr>
              <a:t> </a:t>
            </a:r>
            <a:r>
              <a:rPr lang="en-US" sz="2400" err="1">
                <a:latin typeface="Arial (Body)"/>
              </a:rPr>
              <a:t>của</a:t>
            </a:r>
            <a:r>
              <a:rPr lang="en-US" sz="2400">
                <a:latin typeface="Arial (Body)"/>
              </a:rPr>
              <a:t> </a:t>
            </a:r>
            <a:r>
              <a:rPr lang="en-US" sz="2400" err="1">
                <a:latin typeface="Arial (Body)"/>
              </a:rPr>
              <a:t>phần</a:t>
            </a:r>
            <a:r>
              <a:rPr lang="en-US" sz="2400">
                <a:latin typeface="Arial (Body)"/>
              </a:rPr>
              <a:t> </a:t>
            </a:r>
            <a:r>
              <a:rPr lang="en-US" sz="2400" err="1">
                <a:latin typeface="Arial (Body)"/>
              </a:rPr>
              <a:t>mềm</a:t>
            </a:r>
            <a:r>
              <a:rPr lang="en-US" sz="2400">
                <a:latin typeface="Arial (Body)"/>
              </a:rPr>
              <a:t>.</a:t>
            </a:r>
          </a:p>
          <a:p>
            <a:r>
              <a:rPr lang="en-US" sz="2400" smtClean="0">
                <a:latin typeface="Arial (Body)"/>
              </a:rPr>
              <a:t>Chia </a:t>
            </a:r>
            <a:r>
              <a:rPr lang="en-US" sz="2400" err="1" smtClean="0">
                <a:latin typeface="Arial (Body)"/>
              </a:rPr>
              <a:t>sẻ</a:t>
            </a:r>
            <a:r>
              <a:rPr lang="en-US" sz="2400" smtClean="0">
                <a:latin typeface="Arial (Body)"/>
              </a:rPr>
              <a:t> </a:t>
            </a:r>
            <a:r>
              <a:rPr lang="en-US" sz="2400" err="1" smtClean="0">
                <a:latin typeface="Arial (Body)"/>
              </a:rPr>
              <a:t>ảnh</a:t>
            </a:r>
            <a:r>
              <a:rPr lang="en-US" sz="2400" smtClean="0">
                <a:latin typeface="Arial (Body)"/>
              </a:rPr>
              <a:t> </a:t>
            </a:r>
            <a:r>
              <a:rPr lang="en-US" sz="2400" err="1" smtClean="0">
                <a:latin typeface="Arial (Body)"/>
              </a:rPr>
              <a:t>dễ</a:t>
            </a:r>
            <a:r>
              <a:rPr lang="en-US" sz="2400" smtClean="0">
                <a:latin typeface="Arial (Body)"/>
              </a:rPr>
              <a:t> </a:t>
            </a:r>
            <a:r>
              <a:rPr lang="en-US" sz="2400" err="1" smtClean="0">
                <a:latin typeface="Arial (Body)"/>
              </a:rPr>
              <a:t>dàng</a:t>
            </a:r>
            <a:r>
              <a:rPr lang="en-US" sz="2400" smtClean="0">
                <a:latin typeface="Arial (Body)"/>
              </a:rPr>
              <a:t> </a:t>
            </a:r>
            <a:r>
              <a:rPr lang="en-US" sz="2400" err="1" smtClean="0">
                <a:latin typeface="Arial (Body)"/>
              </a:rPr>
              <a:t>với</a:t>
            </a:r>
            <a:r>
              <a:rPr lang="en-US" sz="2400" smtClean="0">
                <a:latin typeface="Arial (Body)"/>
              </a:rPr>
              <a:t> </a:t>
            </a:r>
            <a:r>
              <a:rPr lang="en-US" sz="2400" err="1" smtClean="0">
                <a:latin typeface="Arial (Body)"/>
              </a:rPr>
              <a:t>mọi</a:t>
            </a:r>
            <a:r>
              <a:rPr lang="en-US" sz="2400" smtClean="0">
                <a:latin typeface="Arial (Body)"/>
              </a:rPr>
              <a:t> </a:t>
            </a:r>
            <a:r>
              <a:rPr lang="en-US" sz="2400" err="1" smtClean="0">
                <a:latin typeface="Arial (Body)"/>
              </a:rPr>
              <a:t>người</a:t>
            </a:r>
            <a:r>
              <a:rPr lang="en-US" sz="2400" smtClean="0">
                <a:latin typeface="Arial (Body)"/>
              </a:rPr>
              <a:t> – </a:t>
            </a:r>
            <a:r>
              <a:rPr lang="en-US" sz="2400" err="1" smtClean="0">
                <a:latin typeface="Arial (Body)"/>
              </a:rPr>
              <a:t>đồng</a:t>
            </a:r>
            <a:r>
              <a:rPr lang="en-US" sz="2400" smtClean="0">
                <a:latin typeface="Arial (Body)"/>
              </a:rPr>
              <a:t> </a:t>
            </a:r>
            <a:r>
              <a:rPr lang="en-US" sz="2400" err="1" smtClean="0">
                <a:latin typeface="Arial (Body)"/>
              </a:rPr>
              <a:t>thời</a:t>
            </a:r>
            <a:r>
              <a:rPr lang="en-US" sz="2400" smtClean="0">
                <a:latin typeface="Arial (Body)"/>
              </a:rPr>
              <a:t> </a:t>
            </a:r>
            <a:r>
              <a:rPr lang="en-US" sz="2400" err="1" smtClean="0">
                <a:latin typeface="Arial (Body)"/>
              </a:rPr>
              <a:t>chiêm</a:t>
            </a:r>
            <a:r>
              <a:rPr lang="en-US" sz="2400" smtClean="0">
                <a:latin typeface="Arial (Body)"/>
              </a:rPr>
              <a:t> </a:t>
            </a:r>
            <a:r>
              <a:rPr lang="en-US" sz="2400" err="1" smtClean="0">
                <a:latin typeface="Arial (Body)"/>
              </a:rPr>
              <a:t>ngưỡng</a:t>
            </a:r>
            <a:r>
              <a:rPr lang="en-US" sz="2400" smtClean="0">
                <a:latin typeface="Arial (Body)"/>
              </a:rPr>
              <a:t> </a:t>
            </a:r>
            <a:r>
              <a:rPr lang="en-US" sz="2400" err="1" smtClean="0">
                <a:latin typeface="Arial (Body)"/>
              </a:rPr>
              <a:t>ảnh</a:t>
            </a:r>
            <a:r>
              <a:rPr lang="en-US" sz="2400" smtClean="0">
                <a:latin typeface="Arial (Body)"/>
              </a:rPr>
              <a:t> </a:t>
            </a:r>
            <a:r>
              <a:rPr lang="en-US" sz="2400" err="1" smtClean="0">
                <a:latin typeface="Arial (Body)"/>
              </a:rPr>
              <a:t>bạn</a:t>
            </a:r>
            <a:r>
              <a:rPr lang="en-US" sz="2400" smtClean="0">
                <a:latin typeface="Arial (Body)"/>
              </a:rPr>
              <a:t> </a:t>
            </a:r>
            <a:r>
              <a:rPr lang="en-US" sz="2400" err="1" smtClean="0">
                <a:latin typeface="Arial (Body)"/>
              </a:rPr>
              <a:t>bè</a:t>
            </a:r>
            <a:r>
              <a:rPr lang="en-US" sz="2400" smtClean="0">
                <a:latin typeface="Arial (Body)"/>
              </a:rPr>
              <a:t> </a:t>
            </a:r>
            <a:r>
              <a:rPr lang="en-US" sz="2400" err="1" smtClean="0">
                <a:latin typeface="Arial (Body)"/>
              </a:rPr>
              <a:t>chỉ</a:t>
            </a:r>
            <a:r>
              <a:rPr lang="en-US" sz="2400" smtClean="0">
                <a:latin typeface="Arial (Body)"/>
              </a:rPr>
              <a:t> </a:t>
            </a:r>
            <a:r>
              <a:rPr lang="en-US" sz="2400" err="1" smtClean="0">
                <a:latin typeface="Arial (Body)"/>
              </a:rPr>
              <a:t>với</a:t>
            </a:r>
            <a:r>
              <a:rPr lang="en-US" sz="2400" smtClean="0">
                <a:latin typeface="Arial (Body)"/>
              </a:rPr>
              <a:t> </a:t>
            </a:r>
            <a:r>
              <a:rPr lang="en-US" sz="2400" err="1" smtClean="0">
                <a:latin typeface="Arial (Body)"/>
              </a:rPr>
              <a:t>một</a:t>
            </a:r>
            <a:r>
              <a:rPr lang="en-US" sz="2400" smtClean="0">
                <a:latin typeface="Arial (Body)"/>
              </a:rPr>
              <a:t> </a:t>
            </a:r>
            <a:r>
              <a:rPr lang="en-US" sz="2400" err="1" smtClean="0">
                <a:latin typeface="Arial (Body)"/>
              </a:rPr>
              <a:t>cú</a:t>
            </a:r>
            <a:r>
              <a:rPr lang="en-US" sz="2400" smtClean="0">
                <a:latin typeface="Arial (Body)"/>
              </a:rPr>
              <a:t> click. </a:t>
            </a:r>
            <a:r>
              <a:rPr lang="en-US" sz="2400" err="1" smtClean="0">
                <a:latin typeface="Arial (Body)"/>
              </a:rPr>
              <a:t>Mỗi</a:t>
            </a:r>
            <a:r>
              <a:rPr lang="en-US" sz="2400" smtClean="0">
                <a:latin typeface="Arial (Body)"/>
              </a:rPr>
              <a:t> </a:t>
            </a:r>
            <a:r>
              <a:rPr lang="en-US" sz="2400" err="1" smtClean="0">
                <a:latin typeface="Arial (Body)"/>
              </a:rPr>
              <a:t>khi</a:t>
            </a:r>
            <a:r>
              <a:rPr lang="en-US" sz="2400" smtClean="0">
                <a:latin typeface="Arial (Body)"/>
              </a:rPr>
              <a:t> </a:t>
            </a:r>
            <a:r>
              <a:rPr lang="en-US" sz="2400" err="1" smtClean="0">
                <a:latin typeface="Arial (Body)"/>
              </a:rPr>
              <a:t>mở</a:t>
            </a:r>
            <a:r>
              <a:rPr lang="en-US" sz="2400" smtClean="0">
                <a:latin typeface="Arial (Body)"/>
              </a:rPr>
              <a:t> </a:t>
            </a:r>
            <a:r>
              <a:rPr lang="en-US" sz="2400" err="1" smtClean="0">
                <a:latin typeface="Arial (Body)"/>
              </a:rPr>
              <a:t>InstagramClone</a:t>
            </a:r>
            <a:r>
              <a:rPr lang="en-US" sz="2400" smtClean="0">
                <a:latin typeface="Arial (Body)"/>
              </a:rPr>
              <a:t>, </a:t>
            </a:r>
            <a:r>
              <a:rPr lang="en-US" sz="2400" err="1" smtClean="0">
                <a:latin typeface="Arial (Body)"/>
              </a:rPr>
              <a:t>bạn</a:t>
            </a:r>
            <a:r>
              <a:rPr lang="en-US" sz="2400" smtClean="0">
                <a:latin typeface="Arial (Body)"/>
              </a:rPr>
              <a:t> </a:t>
            </a:r>
            <a:r>
              <a:rPr lang="en-US" sz="2400" err="1" smtClean="0">
                <a:latin typeface="Arial (Body)"/>
              </a:rPr>
              <a:t>sẽ</a:t>
            </a:r>
            <a:r>
              <a:rPr lang="en-US" sz="2400" smtClean="0">
                <a:latin typeface="Arial (Body)"/>
              </a:rPr>
              <a:t> </a:t>
            </a:r>
            <a:r>
              <a:rPr lang="en-US" sz="2400" err="1" smtClean="0">
                <a:latin typeface="Arial (Body)"/>
              </a:rPr>
              <a:t>thấy</a:t>
            </a:r>
            <a:r>
              <a:rPr lang="en-US" sz="2400" smtClean="0">
                <a:latin typeface="Arial (Body)"/>
              </a:rPr>
              <a:t> </a:t>
            </a:r>
            <a:r>
              <a:rPr lang="en-US" sz="2400" err="1" smtClean="0">
                <a:latin typeface="Arial (Body)"/>
              </a:rPr>
              <a:t>những</a:t>
            </a:r>
            <a:r>
              <a:rPr lang="en-US" sz="2400" smtClean="0">
                <a:latin typeface="Arial (Body)"/>
              </a:rPr>
              <a:t> </a:t>
            </a:r>
            <a:r>
              <a:rPr lang="en-US" sz="2400" err="1" smtClean="0">
                <a:latin typeface="Arial (Body)"/>
              </a:rPr>
              <a:t>bức</a:t>
            </a:r>
            <a:r>
              <a:rPr lang="en-US" sz="2400" smtClean="0">
                <a:latin typeface="Arial (Body)"/>
              </a:rPr>
              <a:t> </a:t>
            </a:r>
            <a:r>
              <a:rPr lang="en-US" sz="2400" err="1" smtClean="0">
                <a:latin typeface="Arial (Body)"/>
              </a:rPr>
              <a:t>ảnh</a:t>
            </a:r>
            <a:r>
              <a:rPr lang="en-US" sz="2400" smtClean="0">
                <a:latin typeface="Arial (Body)"/>
              </a:rPr>
              <a:t> </a:t>
            </a:r>
            <a:r>
              <a:rPr lang="en-US" sz="2400" err="1" smtClean="0">
                <a:latin typeface="Arial (Body)"/>
              </a:rPr>
              <a:t>mới</a:t>
            </a:r>
            <a:r>
              <a:rPr lang="en-US" sz="2400" smtClean="0">
                <a:latin typeface="Arial (Body)"/>
              </a:rPr>
              <a:t> </a:t>
            </a:r>
            <a:r>
              <a:rPr lang="en-US" sz="2400" err="1" smtClean="0">
                <a:latin typeface="Arial (Body)"/>
              </a:rPr>
              <a:t>của</a:t>
            </a:r>
            <a:r>
              <a:rPr lang="en-US" sz="2400" smtClean="0">
                <a:latin typeface="Arial (Body)"/>
              </a:rPr>
              <a:t> </a:t>
            </a:r>
            <a:r>
              <a:rPr lang="en-US" sz="2400" err="1" smtClean="0">
                <a:latin typeface="Arial (Body)"/>
              </a:rPr>
              <a:t>mọi</a:t>
            </a:r>
            <a:r>
              <a:rPr lang="en-US" sz="2400" smtClean="0">
                <a:latin typeface="Arial (Body)"/>
              </a:rPr>
              <a:t> </a:t>
            </a:r>
            <a:r>
              <a:rPr lang="en-US" sz="2400" err="1" smtClean="0">
                <a:latin typeface="Arial (Body)"/>
              </a:rPr>
              <a:t>người</a:t>
            </a:r>
            <a:r>
              <a:rPr lang="en-US" sz="2400" smtClean="0">
                <a:latin typeface="Arial (Body)"/>
              </a:rPr>
              <a:t>, </a:t>
            </a:r>
            <a:r>
              <a:rPr lang="en-US" sz="2400" err="1" smtClean="0">
                <a:latin typeface="Arial (Body)"/>
              </a:rPr>
              <a:t>cũng</a:t>
            </a:r>
            <a:r>
              <a:rPr lang="en-US" sz="2400" smtClean="0">
                <a:latin typeface="Arial (Body)"/>
              </a:rPr>
              <a:t> </a:t>
            </a:r>
            <a:r>
              <a:rPr lang="en-US" sz="2400" err="1" smtClean="0">
                <a:latin typeface="Arial (Body)"/>
              </a:rPr>
              <a:t>như</a:t>
            </a:r>
            <a:r>
              <a:rPr lang="en-US" sz="2400" smtClean="0">
                <a:latin typeface="Arial (Body)"/>
              </a:rPr>
              <a:t> </a:t>
            </a:r>
            <a:r>
              <a:rPr lang="en-US" sz="2400" err="1" smtClean="0">
                <a:latin typeface="Arial (Body)"/>
              </a:rPr>
              <a:t>bạn</a:t>
            </a:r>
            <a:r>
              <a:rPr lang="en-US" sz="2400" smtClean="0">
                <a:latin typeface="Arial (Body)"/>
              </a:rPr>
              <a:t> </a:t>
            </a:r>
            <a:r>
              <a:rPr lang="en-US" sz="2400" err="1" smtClean="0">
                <a:latin typeface="Arial (Body)"/>
              </a:rPr>
              <a:t>bè</a:t>
            </a:r>
            <a:r>
              <a:rPr lang="en-US" sz="2400" smtClean="0">
                <a:latin typeface="Arial (Body)"/>
              </a:rPr>
              <a:t> </a:t>
            </a:r>
            <a:r>
              <a:rPr lang="en-US" sz="2400" err="1" smtClean="0">
                <a:latin typeface="Arial (Body)"/>
              </a:rPr>
              <a:t>trên</a:t>
            </a:r>
            <a:r>
              <a:rPr lang="en-US" sz="2400" smtClean="0">
                <a:latin typeface="Arial (Body)"/>
              </a:rPr>
              <a:t> Internet. </a:t>
            </a:r>
            <a:endParaRPr lang="vi-VN" sz="2400" smtClean="0">
              <a:latin typeface="Arial (Body)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55389"/>
            <a:ext cx="5132411" cy="365125"/>
          </a:xfrm>
        </p:spPr>
        <p:txBody>
          <a:bodyPr/>
          <a:lstStyle/>
          <a:p>
            <a:r>
              <a:rPr lang="en-US" sz="1600" smtClean="0"/>
              <a:t>Thực tập kỹ thuật tại LifeTimeTechnology</a:t>
            </a:r>
            <a:endParaRPr lang="en-US" sz="16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133939" y="6455390"/>
            <a:ext cx="1826241" cy="365125"/>
          </a:xfrm>
        </p:spPr>
        <p:txBody>
          <a:bodyPr/>
          <a:lstStyle/>
          <a:p>
            <a:fld id="{1F2F577C-CE4A-45E0-8529-A0D5694FEE75}" type="slidenum">
              <a:rPr lang="en-US" sz="1600" smtClean="0"/>
              <a:t>6</a:t>
            </a:fld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4100855962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399" y="232011"/>
            <a:ext cx="8761862" cy="464024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ĐỊNH HƯỚNG VÀ GIẢI </a:t>
            </a:r>
            <a:r>
              <a:rPr lang="en-US" sz="30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PHÁP(2/3)</a:t>
            </a:r>
            <a:endParaRPr lang="en-US" sz="30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490" y="1323833"/>
            <a:ext cx="8447963" cy="5131558"/>
          </a:xfrm>
        </p:spPr>
        <p:txBody>
          <a:bodyPr/>
          <a:lstStyle/>
          <a:p>
            <a:r>
              <a:rPr lang="en-US" smtClean="0">
                <a:solidFill>
                  <a:srgbClr val="008000"/>
                </a:solidFill>
                <a:latin typeface="Arial (Body)"/>
              </a:rPr>
              <a:t>Tạo một ứng dụng Instagram_Clone đảm bảo các tính năng như:</a:t>
            </a:r>
          </a:p>
          <a:p>
            <a:pPr lvl="1"/>
            <a:r>
              <a:rPr lang="en-US" smtClean="0">
                <a:latin typeface="Arial (Body)"/>
              </a:rPr>
              <a:t>Cho phép chụp ảnh và chọn ảnh từ thư viện ảnh.</a:t>
            </a:r>
          </a:p>
          <a:p>
            <a:pPr lvl="1"/>
            <a:r>
              <a:rPr lang="vi-VN" smtClean="0">
                <a:latin typeface="Arial (Body)"/>
              </a:rPr>
              <a:t>Cung </a:t>
            </a:r>
            <a:r>
              <a:rPr lang="vi-VN">
                <a:latin typeface="Arial (Body)"/>
              </a:rPr>
              <a:t>cấp các bộ lọc ảnh được thiết kế tùy chỉnh: bao </a:t>
            </a:r>
            <a:r>
              <a:rPr lang="vi-VN" smtClean="0">
                <a:latin typeface="Arial (Body)"/>
              </a:rPr>
              <a:t>gồm</a:t>
            </a:r>
            <a:r>
              <a:rPr lang="en-US" smtClean="0">
                <a:latin typeface="Arial (Body)"/>
              </a:rPr>
              <a:t> tùy chỉnh sáng tối, sắc nét,tương phản&amp;chỉnh màu…</a:t>
            </a:r>
            <a:endParaRPr lang="vi-VN">
              <a:latin typeface="Arial (Body)"/>
            </a:endParaRPr>
          </a:p>
          <a:p>
            <a:pPr lvl="1"/>
            <a:r>
              <a:rPr lang="vi-VN">
                <a:latin typeface="Arial (Body)"/>
              </a:rPr>
              <a:t>Hỗ trợ chia sẻ ảnh và video tức thời lên các mạng xã hội phổ biến như Facebook, </a:t>
            </a:r>
            <a:r>
              <a:rPr lang="vi-VN" smtClean="0">
                <a:latin typeface="Arial (Body)"/>
              </a:rPr>
              <a:t>Twitter</a:t>
            </a:r>
            <a:r>
              <a:rPr lang="en-US" smtClean="0">
                <a:latin typeface="Arial (Body)"/>
              </a:rPr>
              <a:t>, server LTT_Team8 (tự xây dựng).</a:t>
            </a:r>
            <a:endParaRPr lang="vi-VN">
              <a:latin typeface="Arial (Body)"/>
            </a:endParaRPr>
          </a:p>
          <a:p>
            <a:pPr lvl="1"/>
            <a:r>
              <a:rPr lang="vi-VN">
                <a:latin typeface="Arial (Body)"/>
              </a:rPr>
              <a:t>Cho phép </a:t>
            </a:r>
            <a:r>
              <a:rPr lang="en-US" smtClean="0">
                <a:latin typeface="Arial (Body)"/>
              </a:rPr>
              <a:t>upload</a:t>
            </a:r>
            <a:r>
              <a:rPr lang="vi-VN" smtClean="0">
                <a:latin typeface="Arial (Body)"/>
              </a:rPr>
              <a:t> </a:t>
            </a:r>
            <a:r>
              <a:rPr lang="vi-VN">
                <a:latin typeface="Arial (Body)"/>
              </a:rPr>
              <a:t>không giới hạn.</a:t>
            </a:r>
          </a:p>
          <a:p>
            <a:pPr lvl="1"/>
            <a:r>
              <a:rPr lang="vi-VN">
                <a:latin typeface="Arial (Body)"/>
              </a:rPr>
              <a:t>Hỗ trợ camera </a:t>
            </a:r>
            <a:r>
              <a:rPr lang="en-US" smtClean="0">
                <a:latin typeface="Arial (Body)"/>
              </a:rPr>
              <a:t>trước và sau.</a:t>
            </a:r>
          </a:p>
          <a:p>
            <a:pPr lvl="1"/>
            <a:r>
              <a:rPr lang="en-US" smtClean="0">
                <a:latin typeface="Arial (Body)"/>
              </a:rPr>
              <a:t>Hỗ trợ flash.</a:t>
            </a:r>
          </a:p>
          <a:p>
            <a:pPr lvl="1"/>
            <a:r>
              <a:rPr lang="en-US" smtClean="0">
                <a:latin typeface="Arial (Body)"/>
              </a:rPr>
              <a:t>Tham gia vào mạng xã hội</a:t>
            </a:r>
          </a:p>
          <a:p>
            <a:pPr marL="0" indent="0">
              <a:buNone/>
            </a:pPr>
            <a:endParaRPr lang="vi-VN" smtClean="0">
              <a:solidFill>
                <a:srgbClr val="008000"/>
              </a:solidFill>
              <a:latin typeface="Arial (Body)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55389"/>
            <a:ext cx="5132411" cy="365125"/>
          </a:xfrm>
        </p:spPr>
        <p:txBody>
          <a:bodyPr/>
          <a:lstStyle/>
          <a:p>
            <a:r>
              <a:rPr lang="en-US" sz="1600" smtClean="0"/>
              <a:t>Thực tập kỹ thuật tại LifeTimeTechnology</a:t>
            </a:r>
            <a:endParaRPr lang="en-US" sz="16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133939" y="6455390"/>
            <a:ext cx="1826241" cy="365125"/>
          </a:xfrm>
        </p:spPr>
        <p:txBody>
          <a:bodyPr/>
          <a:lstStyle/>
          <a:p>
            <a:fld id="{1F2F577C-CE4A-45E0-8529-A0D5694FEE75}" type="slidenum">
              <a:rPr lang="en-US" sz="1600" smtClean="0"/>
              <a:t>7</a:t>
            </a:fld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796118520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399" y="232011"/>
            <a:ext cx="8761862" cy="464024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ĐỊNH HƯỚNG VÀ GIẢI </a:t>
            </a:r>
            <a:r>
              <a:rPr lang="en-US" sz="30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PHÁP(3/3)</a:t>
            </a:r>
            <a:endParaRPr lang="en-US" sz="30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490" y="1323833"/>
            <a:ext cx="8447963" cy="5131558"/>
          </a:xfrm>
        </p:spPr>
        <p:txBody>
          <a:bodyPr/>
          <a:lstStyle/>
          <a:p>
            <a:pPr marL="0" indent="0">
              <a:buNone/>
            </a:pPr>
            <a:r>
              <a:rPr lang="vi-VN" smtClean="0">
                <a:solidFill>
                  <a:srgbClr val="009900"/>
                </a:solidFill>
                <a:latin typeface="Arial (Body)"/>
              </a:rPr>
              <a:t>Môi </a:t>
            </a:r>
            <a:r>
              <a:rPr lang="vi-VN">
                <a:solidFill>
                  <a:srgbClr val="009900"/>
                </a:solidFill>
                <a:latin typeface="Arial (Body)"/>
              </a:rPr>
              <a:t>trường phát triển: </a:t>
            </a:r>
            <a:endParaRPr lang="en-US" smtClean="0">
              <a:solidFill>
                <a:srgbClr val="009900"/>
              </a:solidFill>
              <a:latin typeface="Arial (Body)"/>
            </a:endParaRPr>
          </a:p>
          <a:p>
            <a:pPr lvl="1"/>
            <a:r>
              <a:rPr lang="vi-VN" smtClean="0">
                <a:latin typeface="Arial (Body)"/>
              </a:rPr>
              <a:t>Mac </a:t>
            </a:r>
            <a:r>
              <a:rPr lang="vi-VN">
                <a:latin typeface="Arial (Body)"/>
              </a:rPr>
              <a:t>OS </a:t>
            </a:r>
            <a:r>
              <a:rPr lang="en-US" smtClean="0">
                <a:latin typeface="Arial (Body)"/>
              </a:rPr>
              <a:t>X 10.8+</a:t>
            </a:r>
            <a:r>
              <a:rPr lang="vi-VN" smtClean="0">
                <a:latin typeface="Arial (Body)"/>
              </a:rPr>
              <a:t>, </a:t>
            </a:r>
            <a:r>
              <a:rPr lang="vi-VN">
                <a:latin typeface="Arial (Body)"/>
              </a:rPr>
              <a:t>Xcode </a:t>
            </a:r>
            <a:r>
              <a:rPr lang="vi-VN" smtClean="0">
                <a:latin typeface="Arial (Body)"/>
              </a:rPr>
              <a:t>5.</a:t>
            </a:r>
            <a:r>
              <a:rPr lang="en-US" smtClean="0">
                <a:latin typeface="Arial (Body)"/>
              </a:rPr>
              <a:t>1</a:t>
            </a:r>
          </a:p>
          <a:p>
            <a:pPr lvl="1"/>
            <a:r>
              <a:rPr lang="en-US" smtClean="0">
                <a:latin typeface="Arial (Body)"/>
              </a:rPr>
              <a:t>Android 4.0+ , Eclipse và Android SDK</a:t>
            </a:r>
            <a:endParaRPr lang="vi-VN">
              <a:latin typeface="Arial (Body)"/>
            </a:endParaRPr>
          </a:p>
          <a:p>
            <a:pPr marL="0" indent="0">
              <a:buNone/>
            </a:pPr>
            <a:r>
              <a:rPr lang="vi-VN">
                <a:solidFill>
                  <a:srgbClr val="009900"/>
                </a:solidFill>
                <a:latin typeface="Arial (Body)"/>
              </a:rPr>
              <a:t>­ Ngôn ngữ: </a:t>
            </a:r>
            <a:endParaRPr lang="en-US" smtClean="0">
              <a:solidFill>
                <a:srgbClr val="009900"/>
              </a:solidFill>
              <a:latin typeface="Arial (Body)"/>
            </a:endParaRPr>
          </a:p>
          <a:p>
            <a:pPr lvl="1"/>
            <a:r>
              <a:rPr lang="vi-VN" smtClean="0">
                <a:latin typeface="Arial (Body)"/>
              </a:rPr>
              <a:t>Objective­C.  </a:t>
            </a:r>
            <a:endParaRPr lang="en-US" smtClean="0">
              <a:latin typeface="Arial (Body)"/>
            </a:endParaRPr>
          </a:p>
          <a:p>
            <a:pPr lvl="1"/>
            <a:r>
              <a:rPr lang="en-US" smtClean="0">
                <a:latin typeface="Arial (Body)"/>
              </a:rPr>
              <a:t>Java</a:t>
            </a:r>
            <a:endParaRPr lang="vi-VN">
              <a:latin typeface="Arial (Body)"/>
            </a:endParaRPr>
          </a:p>
          <a:p>
            <a:pPr marL="0" indent="0">
              <a:buNone/>
            </a:pPr>
            <a:r>
              <a:rPr lang="vi-VN">
                <a:solidFill>
                  <a:srgbClr val="009900"/>
                </a:solidFill>
                <a:latin typeface="Arial (Body)"/>
              </a:rPr>
              <a:t>­ Thư viện open source: </a:t>
            </a:r>
            <a:r>
              <a:rPr lang="vi-VN" smtClean="0">
                <a:solidFill>
                  <a:srgbClr val="009900"/>
                </a:solidFill>
                <a:latin typeface="Arial (Body)"/>
              </a:rPr>
              <a:t>GPUImage</a:t>
            </a:r>
            <a:r>
              <a:rPr lang="en-US" smtClean="0">
                <a:solidFill>
                  <a:srgbClr val="009900"/>
                </a:solidFill>
                <a:latin typeface="Arial (Body)"/>
              </a:rPr>
              <a:t>, CoreImage,</a:t>
            </a:r>
            <a:r>
              <a:rPr lang="vi-VN" smtClean="0">
                <a:solidFill>
                  <a:srgbClr val="009900"/>
                </a:solidFill>
                <a:latin typeface="Arial (Body)"/>
              </a:rPr>
              <a:t> </a:t>
            </a:r>
            <a:endParaRPr lang="vi-VN">
              <a:solidFill>
                <a:srgbClr val="009900"/>
              </a:solidFill>
              <a:latin typeface="Arial (Body)"/>
            </a:endParaRPr>
          </a:p>
          <a:p>
            <a:pPr marL="0" indent="0">
              <a:buNone/>
            </a:pPr>
            <a:r>
              <a:rPr lang="vi-VN">
                <a:solidFill>
                  <a:srgbClr val="009900"/>
                </a:solidFill>
                <a:latin typeface="Arial (Body)"/>
              </a:rPr>
              <a:t>­ Facebook SDK, Twitter Framework </a:t>
            </a:r>
            <a:r>
              <a:rPr lang="vi-VN" smtClean="0">
                <a:solidFill>
                  <a:srgbClr val="009900"/>
                </a:solidFill>
                <a:latin typeface="Arial (Body)"/>
              </a:rPr>
              <a:t>iOS</a:t>
            </a:r>
            <a:r>
              <a:rPr lang="en-US" smtClean="0">
                <a:solidFill>
                  <a:srgbClr val="009900"/>
                </a:solidFill>
                <a:latin typeface="Arial (Body)"/>
              </a:rPr>
              <a:t>…</a:t>
            </a:r>
          </a:p>
          <a:p>
            <a:pPr marL="0" indent="0">
              <a:buNone/>
            </a:pPr>
            <a:endParaRPr lang="vi-VN" smtClean="0">
              <a:solidFill>
                <a:srgbClr val="008000"/>
              </a:solidFill>
              <a:latin typeface="Arial (Body)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55389"/>
            <a:ext cx="5132411" cy="365125"/>
          </a:xfrm>
        </p:spPr>
        <p:txBody>
          <a:bodyPr/>
          <a:lstStyle/>
          <a:p>
            <a:r>
              <a:rPr lang="en-US" sz="1600" smtClean="0"/>
              <a:t>Thực tập kỹ thuật tại LifeTimeTechnology</a:t>
            </a:r>
            <a:endParaRPr lang="en-US" sz="16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133939" y="6455390"/>
            <a:ext cx="1826241" cy="365125"/>
          </a:xfrm>
        </p:spPr>
        <p:txBody>
          <a:bodyPr/>
          <a:lstStyle/>
          <a:p>
            <a:fld id="{1F2F577C-CE4A-45E0-8529-A0D5694FEE75}" type="slidenum">
              <a:rPr lang="en-US" sz="1600" smtClean="0"/>
              <a:t>8</a:t>
            </a:fld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113774399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399" y="232011"/>
            <a:ext cx="8761862" cy="464024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PHÂN TÍCH THIẾT KẾ VÀ TRIỂN </a:t>
            </a:r>
            <a:r>
              <a:rPr lang="en-US" sz="30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KHAI(1/3)</a:t>
            </a:r>
            <a:endParaRPr lang="en-US" sz="30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490" y="1323833"/>
            <a:ext cx="8447963" cy="513155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vi-VN" smtClean="0">
                <a:solidFill>
                  <a:srgbClr val="008000"/>
                </a:solidFill>
              </a:rPr>
              <a:t>Sơ</a:t>
            </a:r>
            <a:r>
              <a:rPr lang="en-US" smtClean="0">
                <a:solidFill>
                  <a:srgbClr val="008000"/>
                </a:solidFill>
              </a:rPr>
              <a:t> đồ UseCase</a:t>
            </a:r>
            <a:endParaRPr lang="vi-VN" smtClean="0">
              <a:solidFill>
                <a:srgbClr val="008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55389"/>
            <a:ext cx="5132411" cy="365125"/>
          </a:xfrm>
        </p:spPr>
        <p:txBody>
          <a:bodyPr/>
          <a:lstStyle/>
          <a:p>
            <a:r>
              <a:rPr lang="en-US" sz="1600" smtClean="0"/>
              <a:t>Thực tập kỹ thuật tại LifeTimeTechnology</a:t>
            </a:r>
            <a:endParaRPr lang="en-US" sz="16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133939" y="6455390"/>
            <a:ext cx="1826241" cy="365125"/>
          </a:xfrm>
        </p:spPr>
        <p:txBody>
          <a:bodyPr/>
          <a:lstStyle/>
          <a:p>
            <a:fld id="{1F2F577C-CE4A-45E0-8529-A0D5694FEE75}" type="slidenum">
              <a:rPr lang="en-US" sz="1600" smtClean="0"/>
              <a:t>9</a:t>
            </a:fld>
            <a:endParaRPr lang="en-US" sz="16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99" y="1323833"/>
            <a:ext cx="7665167" cy="523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761952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1483</TotalTime>
  <Words>777</Words>
  <Application>Microsoft Macintosh PowerPoint</Application>
  <PresentationFormat>On-screen Show (4:3)</PresentationFormat>
  <Paragraphs>130</Paragraphs>
  <Slides>14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BÁO CÁO THỰC TẬP</vt:lpstr>
      <vt:lpstr>NỘI DUNG BÁO CÁO</vt:lpstr>
      <vt:lpstr>ĐẶT VẤN ĐỀ(1/3)</vt:lpstr>
      <vt:lpstr>ĐẶT VẤN ĐỀ(2/3)</vt:lpstr>
      <vt:lpstr>ĐẶT VẤN ĐỀ(2/3)</vt:lpstr>
      <vt:lpstr>ĐỊNH HƯỚNG VÀ GIẢI PHÁP(1/3)</vt:lpstr>
      <vt:lpstr>ĐỊNH HƯỚNG VÀ GIẢI PHÁP(2/3)</vt:lpstr>
      <vt:lpstr>ĐỊNH HƯỚNG VÀ GIẢI PHÁP(3/3)</vt:lpstr>
      <vt:lpstr>PHÂN TÍCH THIẾT KẾ VÀ TRIỂN KHAI(1/3)</vt:lpstr>
      <vt:lpstr>PHÂN TÍCH THIẾT KẾ VÀ TRIỂN KHAI(2/3)</vt:lpstr>
      <vt:lpstr>PHÂN TÍCH THIẾT KẾ VÀ TRIỂN KHAI(3/3)</vt:lpstr>
      <vt:lpstr>DEMO PHẦN MỀM</vt:lpstr>
      <vt:lpstr>TỔNG KẾT</vt:lpstr>
      <vt:lpstr>Cảm ơn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Nghiem Dinh Mung</dc:creator>
  <cp:lastModifiedBy>Đương Đào Văn</cp:lastModifiedBy>
  <cp:revision>80</cp:revision>
  <dcterms:created xsi:type="dcterms:W3CDTF">2014-05-03T14:50:46Z</dcterms:created>
  <dcterms:modified xsi:type="dcterms:W3CDTF">2014-07-29T16:26:30Z</dcterms:modified>
</cp:coreProperties>
</file>