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8" r:id="rId3"/>
    <p:sldId id="259" r:id="rId4"/>
    <p:sldId id="284" r:id="rId5"/>
    <p:sldId id="281" r:id="rId6"/>
    <p:sldId id="283" r:id="rId7"/>
    <p:sldId id="277" r:id="rId8"/>
    <p:sldId id="282" r:id="rId9"/>
    <p:sldId id="289" r:id="rId10"/>
    <p:sldId id="290" r:id="rId11"/>
    <p:sldId id="279" r:id="rId12"/>
    <p:sldId id="285" r:id="rId13"/>
    <p:sldId id="286" r:id="rId14"/>
    <p:sldId id="280" r:id="rId15"/>
    <p:sldId id="274" r:id="rId16"/>
    <p:sldId id="27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982" autoAdjust="0"/>
    <p:restoredTop sz="96050" autoAdjust="0"/>
  </p:normalViewPr>
  <p:slideViewPr>
    <p:cSldViewPr snapToGrid="0">
      <p:cViewPr varScale="1">
        <p:scale>
          <a:sx n="95" d="100"/>
          <a:sy n="95" d="100"/>
        </p:scale>
        <p:origin x="-272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42DEA-A48F-A745-81D7-D28B4BDC5024}" type="datetime1">
              <a:rPr lang="en-US" smtClean="0"/>
              <a:t>8/5/14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1E4764-E7F2-3247-9459-1943CE8E9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0866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690D1-ED74-9748-9A5E-B4AE984FB9C8}" type="datetime1">
              <a:rPr lang="en-US" smtClean="0"/>
              <a:t>8/5/14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99119-051B-49E9-9B83-518F333CE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19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99119-051B-49E9-9B83-518F333CEB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178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99119-051B-49E9-9B83-518F333CEB1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0909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99119-051B-49E9-9B83-518F333CEB1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140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99119-051B-49E9-9B83-518F333CEB1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022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99119-051B-49E9-9B83-518F333CEB1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0909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99119-051B-49E9-9B83-518F333CEB1F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8260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99119-051B-49E9-9B83-518F333CEB1F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810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99119-051B-49E9-9B83-518F333CEB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090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99119-051B-49E9-9B83-518F333CEB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850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99119-051B-49E9-9B83-518F333CEB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090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99119-051B-49E9-9B83-518F333CEB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751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99119-051B-49E9-9B83-518F333CEB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090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99119-051B-49E9-9B83-518F333CEB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61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99119-051B-49E9-9B83-518F333CEB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612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99119-051B-49E9-9B83-518F333CEB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61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9F4CC-21FF-0C49-B576-38080A13A8B8}" type="datetime1">
              <a:rPr lang="en-US" smtClean="0"/>
              <a:t>8/5/14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Thực tập kỹ thuật tại LifeTimeTechnology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77C-CE4A-45E0-8529-A0D5694FE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22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3CC53-57CC-3D43-B6AF-50BFB63DDDEA}" type="datetime1">
              <a:rPr lang="en-US" smtClean="0"/>
              <a:t>8/5/14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Thực tập kỹ thuật tại LifeTimeTechnology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77C-CE4A-45E0-8529-A0D5694FE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72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E7C6-210F-4447-91A5-7F6D5611B966}" type="datetime1">
              <a:rPr lang="en-US" smtClean="0"/>
              <a:t>8/5/14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Thực tập kỹ thuật tại LifeTimeTechnology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77C-CE4A-45E0-8529-A0D5694FE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79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473E-6389-6B4B-840A-27BB3491B863}" type="datetime1">
              <a:rPr lang="en-US" smtClean="0"/>
              <a:t>8/5/14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Thực tập kỹ thuật tại LifeTimeTechnology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77C-CE4A-45E0-8529-A0D5694FE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6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317C4-38BA-754A-8DE6-F237028CE4CF}" type="datetime1">
              <a:rPr lang="en-US" smtClean="0"/>
              <a:t>8/5/14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Thực tập kỹ thuật tại LifeTimeTechnology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77C-CE4A-45E0-8529-A0D5694FE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881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2CAE1-6B14-1D4A-AED9-F090CEF1D3BE}" type="datetime1">
              <a:rPr lang="en-US" smtClean="0"/>
              <a:t>8/5/14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Thực tập kỹ thuật tại LifeTimeTechnology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77C-CE4A-45E0-8529-A0D5694FE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64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345C-26CF-9649-B502-2C5D5B39B36C}" type="datetime1">
              <a:rPr lang="en-US" smtClean="0"/>
              <a:t>8/5/14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Thực tập kỹ thuật tại LifeTimeTechnology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77C-CE4A-45E0-8529-A0D5694FE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45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2EDC1-2013-8643-9D1D-44BFFEED3DB1}" type="datetime1">
              <a:rPr lang="en-US" smtClean="0"/>
              <a:t>8/5/14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Thực tập kỹ thuật tại LifeTimeTechnology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77C-CE4A-45E0-8529-A0D5694FE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38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4F50-EA35-704E-B009-1DBD4188E696}" type="datetime1">
              <a:rPr lang="en-US" smtClean="0"/>
              <a:t>8/5/14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Thực tập kỹ thuật tại LifeTimeTechnology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77C-CE4A-45E0-8529-A0D5694FE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41B3A-73F7-C44B-96C9-3F9600B998DF}" type="datetime1">
              <a:rPr lang="en-US" smtClean="0"/>
              <a:t>8/5/14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Thực tập kỹ thuật tại LifeTimeTechnology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77C-CE4A-45E0-8529-A0D5694FE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27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4AF0-CBBC-C448-8724-62F4A1EFE45B}" type="datetime1">
              <a:rPr lang="en-US" smtClean="0"/>
              <a:t>8/5/14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Thực tập kỹ thuật tại LifeTimeTechnology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77C-CE4A-45E0-8529-A0D5694FE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23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8DF00-8E71-644B-B9BA-4BDE21A88CEE}" type="datetime1">
              <a:rPr lang="en-US" smtClean="0"/>
              <a:t>8/5/14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Thực tập kỹ thuật tại LifeTimeTechnology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F577C-CE4A-45E0-8529-A0D5694FE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215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0812" y="358254"/>
            <a:ext cx="5368688" cy="859809"/>
          </a:xfrm>
        </p:spPr>
        <p:txBody>
          <a:bodyPr>
            <a:normAutofit/>
          </a:bodyPr>
          <a:lstStyle/>
          <a:p>
            <a:r>
              <a:rPr lang="vi-VN" sz="3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 CÁO THỰC TẬP</a:t>
            </a:r>
            <a:endParaRPr lang="en-US" sz="36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6980" y="2196319"/>
            <a:ext cx="7861110" cy="1655762"/>
          </a:xfrm>
        </p:spPr>
        <p:txBody>
          <a:bodyPr>
            <a:normAutofit/>
          </a:bodyPr>
          <a:lstStyle/>
          <a:p>
            <a:r>
              <a:rPr lang="vi-VN" sz="3200" b="1" smtClean="0">
                <a:solidFill>
                  <a:srgbClr val="009900"/>
                </a:solidFill>
              </a:rPr>
              <a:t>Đề tài: Xây dựng phần mềm quản lý ảnh InstagramClone</a:t>
            </a:r>
            <a:endParaRPr lang="en-US" sz="3200" b="1">
              <a:solidFill>
                <a:srgbClr val="0099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2322" y="1399413"/>
            <a:ext cx="6905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i="1" smtClean="0"/>
              <a:t>Học phần: Thực tập kỹ thuật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24200" y="4132664"/>
            <a:ext cx="56316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err="1" smtClean="0"/>
              <a:t>Nhóm</a:t>
            </a:r>
            <a:r>
              <a:rPr lang="en-US" sz="2400" smtClean="0"/>
              <a:t> </a:t>
            </a:r>
            <a:r>
              <a:rPr lang="en-US" sz="2400" err="1" smtClean="0"/>
              <a:t>Thực</a:t>
            </a:r>
            <a:r>
              <a:rPr lang="en-US" sz="2400" smtClean="0"/>
              <a:t> </a:t>
            </a:r>
            <a:r>
              <a:rPr lang="en-US" sz="2400" err="1" smtClean="0"/>
              <a:t>Hiện</a:t>
            </a:r>
            <a:r>
              <a:rPr lang="en-US" sz="2400" smtClean="0"/>
              <a:t>: LTT_Team8</a:t>
            </a:r>
          </a:p>
          <a:p>
            <a:endParaRPr lang="en-US" sz="2400"/>
          </a:p>
          <a:p>
            <a:r>
              <a:rPr lang="en-US" sz="2400" err="1" smtClean="0"/>
              <a:t>Hướng</a:t>
            </a:r>
            <a:r>
              <a:rPr lang="en-US" sz="2400" smtClean="0"/>
              <a:t> </a:t>
            </a:r>
            <a:r>
              <a:rPr lang="en-US" sz="2400" err="1" smtClean="0"/>
              <a:t>dẫn</a:t>
            </a:r>
            <a:r>
              <a:rPr lang="en-US" sz="2400"/>
              <a:t> </a:t>
            </a:r>
            <a:r>
              <a:rPr lang="en-US" sz="2400" err="1" smtClean="0"/>
              <a:t>viên</a:t>
            </a:r>
            <a:r>
              <a:rPr lang="en-US" sz="2400" smtClean="0"/>
              <a:t>: </a:t>
            </a:r>
            <a:r>
              <a:rPr lang="en-US" sz="2400" err="1" smtClean="0"/>
              <a:t>Nguyễn</a:t>
            </a:r>
            <a:r>
              <a:rPr lang="en-US" sz="2400" smtClean="0"/>
              <a:t> </a:t>
            </a:r>
            <a:r>
              <a:rPr lang="en-US" sz="2400" err="1" smtClean="0"/>
              <a:t>Thanh</a:t>
            </a:r>
            <a:r>
              <a:rPr lang="en-US" sz="2400" smtClean="0"/>
              <a:t> </a:t>
            </a:r>
            <a:r>
              <a:rPr lang="en-US" sz="2400" err="1" smtClean="0"/>
              <a:t>TùngB</a:t>
            </a:r>
            <a:endParaRPr lang="en-US" sz="2400" smtClean="0"/>
          </a:p>
          <a:p>
            <a:r>
              <a:rPr lang="en-US" sz="2400"/>
              <a:t>	</a:t>
            </a:r>
            <a:r>
              <a:rPr lang="en-US" sz="2400" smtClean="0"/>
              <a:t>	TungNT2</a:t>
            </a:r>
            <a:endParaRPr lang="en-US" sz="240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Thực tập kỹ thuật tại LifeTimeTechnology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77C-CE4A-45E0-8529-A0D5694FEE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25580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399" y="232011"/>
            <a:ext cx="8761862" cy="464024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ĐỊNH HƯỚNG VÀ GIẢI PHÁP</a:t>
            </a:r>
            <a:r>
              <a:rPr lang="en-US" sz="3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(5/</a:t>
            </a:r>
            <a:r>
              <a:rPr lang="en-US" sz="3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)</a:t>
            </a:r>
            <a:endParaRPr lang="en-US" sz="30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490" y="1323833"/>
            <a:ext cx="8447963" cy="5131558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008000"/>
                </a:solidFill>
                <a:latin typeface="Arial (Body)"/>
              </a:rPr>
              <a:t>Giải</a:t>
            </a:r>
            <a:r>
              <a:rPr lang="en-US" dirty="0" smtClean="0">
                <a:solidFill>
                  <a:srgbClr val="008000"/>
                </a:solidFill>
                <a:latin typeface="Arial (Body)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Arial (Body)"/>
              </a:rPr>
              <a:t>pháp</a:t>
            </a:r>
            <a:r>
              <a:rPr lang="en-US" dirty="0" smtClean="0">
                <a:solidFill>
                  <a:srgbClr val="008000"/>
                </a:solidFill>
                <a:latin typeface="Arial (Body)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Arial (Body)"/>
              </a:rPr>
              <a:t>lựa</a:t>
            </a:r>
            <a:r>
              <a:rPr lang="en-US" dirty="0" smtClean="0">
                <a:solidFill>
                  <a:srgbClr val="008000"/>
                </a:solidFill>
                <a:latin typeface="Arial (Body)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Arial (Body)"/>
              </a:rPr>
              <a:t>chọn</a:t>
            </a:r>
            <a:r>
              <a:rPr lang="en-US" dirty="0" smtClean="0">
                <a:solidFill>
                  <a:srgbClr val="008000"/>
                </a:solidFill>
                <a:latin typeface="Arial (Body)"/>
              </a:rPr>
              <a:t>: </a:t>
            </a:r>
            <a:r>
              <a:rPr lang="en-US" dirty="0" err="1" smtClean="0">
                <a:solidFill>
                  <a:srgbClr val="008000"/>
                </a:solidFill>
                <a:latin typeface="Arial (Body)"/>
              </a:rPr>
              <a:t>với</a:t>
            </a:r>
            <a:r>
              <a:rPr lang="en-US" dirty="0" smtClean="0">
                <a:solidFill>
                  <a:srgbClr val="008000"/>
                </a:solidFill>
                <a:latin typeface="Arial (Body)"/>
              </a:rPr>
              <a:t> Android</a:t>
            </a:r>
            <a:endParaRPr lang="en-US" dirty="0">
              <a:solidFill>
                <a:srgbClr val="008000"/>
              </a:solidFill>
              <a:latin typeface="Arial (Body)"/>
            </a:endParaRPr>
          </a:p>
          <a:p>
            <a:r>
              <a:rPr lang="en-US" dirty="0" err="1">
                <a:solidFill>
                  <a:srgbClr val="000000"/>
                </a:solidFill>
                <a:latin typeface="Arial (Body)"/>
              </a:rPr>
              <a:t>Sử</a:t>
            </a:r>
            <a:r>
              <a:rPr lang="en-US" dirty="0">
                <a:solidFill>
                  <a:srgbClr val="000000"/>
                </a:solidFill>
                <a:latin typeface="Arial (Body)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(Body)"/>
              </a:rPr>
              <a:t>dụng</a:t>
            </a:r>
            <a:r>
              <a:rPr lang="en-US" dirty="0">
                <a:solidFill>
                  <a:srgbClr val="000000"/>
                </a:solidFill>
                <a:latin typeface="Arial (Body)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(Body)"/>
              </a:rPr>
              <a:t>các</a:t>
            </a:r>
            <a:r>
              <a:rPr lang="en-US" dirty="0">
                <a:solidFill>
                  <a:srgbClr val="000000"/>
                </a:solidFill>
                <a:latin typeface="Arial (Body)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(Body)"/>
              </a:rPr>
              <a:t>thư</a:t>
            </a:r>
            <a:r>
              <a:rPr lang="en-US" dirty="0">
                <a:solidFill>
                  <a:srgbClr val="000000"/>
                </a:solidFill>
                <a:latin typeface="Arial (Body)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(Body)"/>
              </a:rPr>
              <a:t>viện</a:t>
            </a:r>
            <a:r>
              <a:rPr lang="en-US" dirty="0">
                <a:solidFill>
                  <a:srgbClr val="000000"/>
                </a:solidFill>
                <a:latin typeface="Arial (Body)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(Body)"/>
              </a:rPr>
              <a:t>của</a:t>
            </a:r>
            <a:r>
              <a:rPr lang="en-US" dirty="0">
                <a:solidFill>
                  <a:srgbClr val="000000"/>
                </a:solidFill>
                <a:latin typeface="Arial (Body)"/>
              </a:rPr>
              <a:t> android (</a:t>
            </a:r>
            <a:r>
              <a:rPr lang="en-US" dirty="0" err="1">
                <a:solidFill>
                  <a:srgbClr val="000000"/>
                </a:solidFill>
                <a:latin typeface="Arial (Body)"/>
              </a:rPr>
              <a:t>GPUImage</a:t>
            </a:r>
            <a:r>
              <a:rPr lang="en-US" dirty="0">
                <a:solidFill>
                  <a:srgbClr val="000000"/>
                </a:solidFill>
                <a:latin typeface="Arial (Body)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(Body)"/>
              </a:rPr>
              <a:t>để</a:t>
            </a:r>
            <a:r>
              <a:rPr lang="en-US" dirty="0">
                <a:solidFill>
                  <a:srgbClr val="000000"/>
                </a:solidFill>
                <a:latin typeface="Arial (Body)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(Body)"/>
              </a:rPr>
              <a:t>xử</a:t>
            </a:r>
            <a:r>
              <a:rPr lang="en-US" dirty="0">
                <a:solidFill>
                  <a:srgbClr val="000000"/>
                </a:solidFill>
                <a:latin typeface="Arial (Body)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(Body)"/>
              </a:rPr>
              <a:t>lý</a:t>
            </a:r>
            <a:r>
              <a:rPr lang="en-US" dirty="0">
                <a:solidFill>
                  <a:srgbClr val="000000"/>
                </a:solidFill>
                <a:latin typeface="Arial (Body)"/>
              </a:rPr>
              <a:t> filter, </a:t>
            </a:r>
            <a:r>
              <a:rPr lang="en-US" dirty="0" err="1">
                <a:solidFill>
                  <a:srgbClr val="000000"/>
                </a:solidFill>
                <a:latin typeface="Arial (Body)"/>
              </a:rPr>
              <a:t>sáng</a:t>
            </a:r>
            <a:r>
              <a:rPr lang="en-US" dirty="0">
                <a:solidFill>
                  <a:srgbClr val="000000"/>
                </a:solidFill>
                <a:latin typeface="Arial (Body)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(Body)"/>
              </a:rPr>
              <a:t>tối</a:t>
            </a:r>
            <a:r>
              <a:rPr lang="en-US" dirty="0">
                <a:solidFill>
                  <a:srgbClr val="000000"/>
                </a:solidFill>
                <a:latin typeface="Arial (Body)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Arial (Body)"/>
              </a:rPr>
              <a:t>và</a:t>
            </a:r>
            <a:r>
              <a:rPr lang="en-US" dirty="0">
                <a:solidFill>
                  <a:srgbClr val="000000"/>
                </a:solidFill>
                <a:latin typeface="Arial (Body)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(Body)"/>
              </a:rPr>
              <a:t>cropImage</a:t>
            </a:r>
            <a:r>
              <a:rPr lang="en-US" dirty="0">
                <a:solidFill>
                  <a:srgbClr val="000000"/>
                </a:solidFill>
                <a:latin typeface="Arial (Body)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(Body)"/>
              </a:rPr>
              <a:t>để</a:t>
            </a:r>
            <a:r>
              <a:rPr lang="en-US" dirty="0">
                <a:solidFill>
                  <a:srgbClr val="000000"/>
                </a:solidFill>
                <a:latin typeface="Arial (Body)"/>
              </a:rPr>
              <a:t> crop </a:t>
            </a:r>
            <a:r>
              <a:rPr lang="en-US" dirty="0" err="1">
                <a:solidFill>
                  <a:srgbClr val="000000"/>
                </a:solidFill>
                <a:latin typeface="Arial (Body)"/>
              </a:rPr>
              <a:t>ảnh</a:t>
            </a:r>
            <a:r>
              <a:rPr lang="en-US" dirty="0">
                <a:solidFill>
                  <a:srgbClr val="000000"/>
                </a:solidFill>
                <a:latin typeface="Arial (Body)"/>
              </a:rPr>
              <a:t>)</a:t>
            </a:r>
            <a:r>
              <a:rPr lang="en-US">
                <a:solidFill>
                  <a:srgbClr val="000000"/>
                </a:solidFill>
                <a:latin typeface="Arial (Body)"/>
              </a:rPr>
              <a:t>, </a:t>
            </a:r>
            <a:endParaRPr lang="en-US" dirty="0">
              <a:solidFill>
                <a:srgbClr val="000000"/>
              </a:solidFill>
              <a:latin typeface="Arial (Body)"/>
            </a:endParaRPr>
          </a:p>
          <a:p>
            <a:r>
              <a:rPr lang="en-US" dirty="0" err="1">
                <a:solidFill>
                  <a:srgbClr val="000000"/>
                </a:solidFill>
                <a:latin typeface="Arial (Body)"/>
              </a:rPr>
              <a:t>Sử</a:t>
            </a:r>
            <a:r>
              <a:rPr lang="en-US" dirty="0">
                <a:solidFill>
                  <a:srgbClr val="000000"/>
                </a:solidFill>
                <a:latin typeface="Arial (Body)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(Body)"/>
              </a:rPr>
              <a:t>dụng</a:t>
            </a:r>
            <a:r>
              <a:rPr lang="en-US" dirty="0">
                <a:solidFill>
                  <a:srgbClr val="000000"/>
                </a:solidFill>
                <a:latin typeface="Arial (Body)"/>
              </a:rPr>
              <a:t> Intent </a:t>
            </a:r>
            <a:r>
              <a:rPr lang="en-US" dirty="0" err="1">
                <a:solidFill>
                  <a:srgbClr val="000000"/>
                </a:solidFill>
                <a:latin typeface="Arial (Body)"/>
              </a:rPr>
              <a:t>có</a:t>
            </a:r>
            <a:r>
              <a:rPr lang="en-US" dirty="0">
                <a:solidFill>
                  <a:srgbClr val="000000"/>
                </a:solidFill>
                <a:latin typeface="Arial (Body)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(Body)"/>
              </a:rPr>
              <a:t>sẵn</a:t>
            </a:r>
            <a:r>
              <a:rPr lang="en-US" dirty="0">
                <a:solidFill>
                  <a:srgbClr val="000000"/>
                </a:solidFill>
                <a:latin typeface="Arial (Body)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(Body)"/>
              </a:rPr>
              <a:t>của</a:t>
            </a:r>
            <a:r>
              <a:rPr lang="en-US" dirty="0">
                <a:solidFill>
                  <a:srgbClr val="000000"/>
                </a:solidFill>
                <a:latin typeface="Arial (Body)"/>
              </a:rPr>
              <a:t> android </a:t>
            </a:r>
            <a:r>
              <a:rPr lang="en-US" dirty="0" err="1">
                <a:solidFill>
                  <a:srgbClr val="000000"/>
                </a:solidFill>
                <a:latin typeface="Arial (Body)"/>
              </a:rPr>
              <a:t>như</a:t>
            </a:r>
            <a:r>
              <a:rPr lang="en-US" dirty="0">
                <a:solidFill>
                  <a:srgbClr val="000000"/>
                </a:solidFill>
                <a:latin typeface="Arial (Body)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Arial (Body)"/>
              </a:rPr>
              <a:t>MediaStore.ACTION_IMAGE_CAPTURE</a:t>
            </a:r>
            <a:r>
              <a:rPr lang="en-US" dirty="0">
                <a:solidFill>
                  <a:srgbClr val="000000"/>
                </a:solidFill>
                <a:latin typeface="Arial (Body)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Arial (Body)"/>
              </a:rPr>
              <a:t>Intent.ACTION_PICK</a:t>
            </a:r>
            <a:r>
              <a:rPr lang="en-US" dirty="0">
                <a:solidFill>
                  <a:srgbClr val="000000"/>
                </a:solidFill>
                <a:latin typeface="Arial (Body)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Arial (Body)"/>
              </a:rPr>
              <a:t>Intent.ACTION_SEND</a:t>
            </a:r>
            <a:endParaRPr lang="en-US" dirty="0">
              <a:solidFill>
                <a:srgbClr val="000000"/>
              </a:solidFill>
              <a:latin typeface="Arial (Body)"/>
            </a:endParaRPr>
          </a:p>
          <a:p>
            <a:r>
              <a:rPr lang="en-US" dirty="0" err="1">
                <a:solidFill>
                  <a:srgbClr val="000000"/>
                </a:solidFill>
                <a:latin typeface="Arial (Body)"/>
              </a:rPr>
              <a:t>Vì</a:t>
            </a:r>
            <a:r>
              <a:rPr lang="en-US" dirty="0">
                <a:solidFill>
                  <a:srgbClr val="000000"/>
                </a:solidFill>
                <a:latin typeface="Arial (Body)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(Body)"/>
              </a:rPr>
              <a:t>bọn</a:t>
            </a:r>
            <a:r>
              <a:rPr lang="en-US" dirty="0">
                <a:solidFill>
                  <a:srgbClr val="000000"/>
                </a:solidFill>
                <a:latin typeface="Arial (Body)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(Body)"/>
              </a:rPr>
              <a:t>em</a:t>
            </a:r>
            <a:r>
              <a:rPr lang="en-US" dirty="0">
                <a:solidFill>
                  <a:srgbClr val="000000"/>
                </a:solidFill>
                <a:latin typeface="Arial (Body)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(Body)"/>
              </a:rPr>
              <a:t>mới</a:t>
            </a:r>
            <a:r>
              <a:rPr lang="en-US" dirty="0">
                <a:solidFill>
                  <a:srgbClr val="000000"/>
                </a:solidFill>
                <a:latin typeface="Arial (Body)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(Body)"/>
              </a:rPr>
              <a:t>tìm</a:t>
            </a:r>
            <a:r>
              <a:rPr lang="en-US" dirty="0">
                <a:solidFill>
                  <a:srgbClr val="000000"/>
                </a:solidFill>
                <a:latin typeface="Arial (Body)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(Body)"/>
              </a:rPr>
              <a:t>hiểu</a:t>
            </a:r>
            <a:r>
              <a:rPr lang="en-US" dirty="0">
                <a:solidFill>
                  <a:srgbClr val="000000"/>
                </a:solidFill>
                <a:latin typeface="Arial (Body)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(Body)"/>
              </a:rPr>
              <a:t>về</a:t>
            </a:r>
            <a:r>
              <a:rPr lang="en-US" dirty="0">
                <a:solidFill>
                  <a:srgbClr val="000000"/>
                </a:solidFill>
                <a:latin typeface="Arial (Body)"/>
              </a:rPr>
              <a:t> android, </a:t>
            </a:r>
            <a:r>
              <a:rPr lang="en-US" dirty="0" err="1">
                <a:solidFill>
                  <a:srgbClr val="000000"/>
                </a:solidFill>
                <a:latin typeface="Arial (Body)"/>
              </a:rPr>
              <a:t>nên</a:t>
            </a:r>
            <a:r>
              <a:rPr lang="en-US" dirty="0">
                <a:solidFill>
                  <a:srgbClr val="000000"/>
                </a:solidFill>
                <a:latin typeface="Arial (Body)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(Body)"/>
              </a:rPr>
              <a:t>chủ</a:t>
            </a:r>
            <a:r>
              <a:rPr lang="en-US" dirty="0">
                <a:solidFill>
                  <a:srgbClr val="000000"/>
                </a:solidFill>
                <a:latin typeface="Arial (Body)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(Body)"/>
              </a:rPr>
              <a:t>yếu</a:t>
            </a:r>
            <a:r>
              <a:rPr lang="en-US" dirty="0">
                <a:solidFill>
                  <a:srgbClr val="000000"/>
                </a:solidFill>
                <a:latin typeface="Arial (Body)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(Body)"/>
              </a:rPr>
              <a:t>bọn</a:t>
            </a:r>
            <a:r>
              <a:rPr lang="en-US" dirty="0">
                <a:solidFill>
                  <a:srgbClr val="000000"/>
                </a:solidFill>
                <a:latin typeface="Arial (Body)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(Body)"/>
              </a:rPr>
              <a:t>em</a:t>
            </a:r>
            <a:r>
              <a:rPr lang="en-US" dirty="0">
                <a:solidFill>
                  <a:srgbClr val="000000"/>
                </a:solidFill>
                <a:latin typeface="Arial (Body)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(Body)"/>
              </a:rPr>
              <a:t>tìm</a:t>
            </a:r>
            <a:r>
              <a:rPr lang="en-US" dirty="0">
                <a:solidFill>
                  <a:srgbClr val="000000"/>
                </a:solidFill>
                <a:latin typeface="Arial (Body)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(Body)"/>
              </a:rPr>
              <a:t>hiểu</a:t>
            </a:r>
            <a:r>
              <a:rPr lang="en-US" dirty="0">
                <a:solidFill>
                  <a:srgbClr val="000000"/>
                </a:solidFill>
                <a:latin typeface="Arial (Body)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(Body)"/>
              </a:rPr>
              <a:t>kiến</a:t>
            </a:r>
            <a:r>
              <a:rPr lang="en-US" dirty="0">
                <a:solidFill>
                  <a:srgbClr val="000000"/>
                </a:solidFill>
                <a:latin typeface="Arial (Body)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(Body)"/>
              </a:rPr>
              <a:t>thức</a:t>
            </a:r>
            <a:r>
              <a:rPr lang="en-US" dirty="0">
                <a:solidFill>
                  <a:srgbClr val="000000"/>
                </a:solidFill>
                <a:latin typeface="Arial (Body)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(Body)"/>
              </a:rPr>
              <a:t>trên</a:t>
            </a:r>
            <a:r>
              <a:rPr lang="en-US" dirty="0">
                <a:solidFill>
                  <a:srgbClr val="000000"/>
                </a:solidFill>
                <a:latin typeface="Arial (Body)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(Body)"/>
              </a:rPr>
              <a:t>mạng</a:t>
            </a:r>
            <a:r>
              <a:rPr lang="en-US" dirty="0">
                <a:solidFill>
                  <a:srgbClr val="000000"/>
                </a:solidFill>
                <a:latin typeface="Arial (Body)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Arial (Body)"/>
              </a:rPr>
              <a:t>nếu</a:t>
            </a:r>
            <a:r>
              <a:rPr lang="en-US" dirty="0">
                <a:solidFill>
                  <a:srgbClr val="000000"/>
                </a:solidFill>
                <a:latin typeface="Arial (Body)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(Body)"/>
              </a:rPr>
              <a:t>có</a:t>
            </a:r>
            <a:r>
              <a:rPr lang="en-US" dirty="0">
                <a:solidFill>
                  <a:srgbClr val="000000"/>
                </a:solidFill>
                <a:latin typeface="Arial (Body)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(Body)"/>
              </a:rPr>
              <a:t>gì</a:t>
            </a:r>
            <a:r>
              <a:rPr lang="en-US" dirty="0">
                <a:solidFill>
                  <a:srgbClr val="000000"/>
                </a:solidFill>
                <a:latin typeface="Arial (Body)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(Body)"/>
              </a:rPr>
              <a:t>không</a:t>
            </a:r>
            <a:r>
              <a:rPr lang="en-US" dirty="0">
                <a:solidFill>
                  <a:srgbClr val="000000"/>
                </a:solidFill>
                <a:latin typeface="Arial (Body)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(Body)"/>
              </a:rPr>
              <a:t>hiểu</a:t>
            </a:r>
            <a:r>
              <a:rPr lang="en-US" dirty="0">
                <a:solidFill>
                  <a:srgbClr val="000000"/>
                </a:solidFill>
                <a:latin typeface="Arial (Body)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(Body)"/>
              </a:rPr>
              <a:t>bọn</a:t>
            </a:r>
            <a:r>
              <a:rPr lang="en-US" dirty="0">
                <a:solidFill>
                  <a:srgbClr val="000000"/>
                </a:solidFill>
                <a:latin typeface="Arial (Body)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(Body)"/>
              </a:rPr>
              <a:t>em</a:t>
            </a:r>
            <a:r>
              <a:rPr lang="en-US" dirty="0">
                <a:solidFill>
                  <a:srgbClr val="000000"/>
                </a:solidFill>
                <a:latin typeface="Arial (Body)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(Body)"/>
              </a:rPr>
              <a:t>sẽ</a:t>
            </a:r>
            <a:r>
              <a:rPr lang="en-US" dirty="0">
                <a:solidFill>
                  <a:srgbClr val="000000"/>
                </a:solidFill>
                <a:latin typeface="Arial (Body)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(Body)"/>
              </a:rPr>
              <a:t>hỏi</a:t>
            </a:r>
            <a:r>
              <a:rPr lang="en-US" dirty="0">
                <a:solidFill>
                  <a:srgbClr val="000000"/>
                </a:solidFill>
                <a:latin typeface="Arial (Body)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(Body)"/>
              </a:rPr>
              <a:t>các</a:t>
            </a:r>
            <a:r>
              <a:rPr lang="en-US" dirty="0">
                <a:solidFill>
                  <a:srgbClr val="000000"/>
                </a:solidFill>
                <a:latin typeface="Arial (Body)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(Body)"/>
              </a:rPr>
              <a:t>anh</a:t>
            </a:r>
            <a:r>
              <a:rPr lang="en-US" dirty="0">
                <a:solidFill>
                  <a:srgbClr val="000000"/>
                </a:solidFill>
                <a:latin typeface="Arial (Body)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(Body)"/>
              </a:rPr>
              <a:t>hướng</a:t>
            </a:r>
            <a:r>
              <a:rPr lang="en-US" dirty="0">
                <a:solidFill>
                  <a:srgbClr val="000000"/>
                </a:solidFill>
                <a:latin typeface="Arial (Body)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(Body)"/>
              </a:rPr>
              <a:t>dẫn</a:t>
            </a:r>
            <a:r>
              <a:rPr lang="en-US" dirty="0">
                <a:solidFill>
                  <a:srgbClr val="000000"/>
                </a:solidFill>
                <a:latin typeface="Arial (Body)"/>
              </a:rPr>
              <a:t> ( </a:t>
            </a:r>
            <a:r>
              <a:rPr lang="en-US" dirty="0" err="1">
                <a:solidFill>
                  <a:srgbClr val="000000"/>
                </a:solidFill>
                <a:latin typeface="Arial (Body)"/>
              </a:rPr>
              <a:t>anh</a:t>
            </a:r>
            <a:r>
              <a:rPr lang="en-US" dirty="0">
                <a:solidFill>
                  <a:srgbClr val="000000"/>
                </a:solidFill>
                <a:latin typeface="Arial (Body)"/>
              </a:rPr>
              <a:t> Du Du, </a:t>
            </a:r>
            <a:r>
              <a:rPr lang="en-US" dirty="0" err="1">
                <a:solidFill>
                  <a:srgbClr val="000000"/>
                </a:solidFill>
                <a:latin typeface="Arial (Body)"/>
              </a:rPr>
              <a:t>anh</a:t>
            </a:r>
            <a:r>
              <a:rPr lang="en-US" dirty="0">
                <a:solidFill>
                  <a:srgbClr val="000000"/>
                </a:solidFill>
                <a:latin typeface="Arial (Body)"/>
              </a:rPr>
              <a:t> Tony)</a:t>
            </a:r>
            <a:r>
              <a:rPr lang="en-US" dirty="0" smtClean="0">
                <a:solidFill>
                  <a:srgbClr val="000000"/>
                </a:solidFill>
                <a:latin typeface="Arial (Body)"/>
              </a:rPr>
              <a:t>.</a:t>
            </a:r>
            <a:endParaRPr lang="vi-VN" dirty="0">
              <a:solidFill>
                <a:srgbClr val="000000"/>
              </a:solidFill>
              <a:latin typeface="Arial (Body)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55389"/>
            <a:ext cx="5132411" cy="365125"/>
          </a:xfrm>
        </p:spPr>
        <p:txBody>
          <a:bodyPr/>
          <a:lstStyle/>
          <a:p>
            <a:r>
              <a:rPr lang="en-US" sz="1600" smtClean="0"/>
              <a:t>Thực tập kỹ thuật tại LifeTimeTechnology</a:t>
            </a:r>
            <a:endParaRPr lang="en-US" sz="1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33939" y="6455390"/>
            <a:ext cx="1826241" cy="365125"/>
          </a:xfrm>
        </p:spPr>
        <p:txBody>
          <a:bodyPr/>
          <a:lstStyle/>
          <a:p>
            <a:fld id="{1F2F577C-CE4A-45E0-8529-A0D5694FEE75}" type="slidenum">
              <a:rPr lang="en-US" sz="1600" smtClean="0"/>
              <a:t>10</a:t>
            </a:fld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630109674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399" y="232011"/>
            <a:ext cx="8761862" cy="464024"/>
          </a:xfrm>
        </p:spPr>
        <p:txBody>
          <a:bodyPr>
            <a:noAutofit/>
          </a:bodyPr>
          <a:lstStyle/>
          <a:p>
            <a:r>
              <a:rPr lang="en-US" sz="3000" b="1" smtClean="0">
                <a:solidFill>
                  <a:schemeClr val="bg1"/>
                </a:solidFill>
                <a:latin typeface="Arial" panose="020B0604020202020204" pitchFamily="34" charset="0"/>
              </a:rPr>
              <a:t>PHÂN TÍCH THIẾT KẾ VÀ TRIỂN KHAI</a:t>
            </a:r>
            <a:endParaRPr lang="en-US" sz="30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490" y="1323833"/>
            <a:ext cx="8447963" cy="513155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vi-VN" smtClean="0">
                <a:solidFill>
                  <a:srgbClr val="008000"/>
                </a:solidFill>
              </a:rPr>
              <a:t>Sơ</a:t>
            </a:r>
            <a:r>
              <a:rPr lang="en-US" smtClean="0">
                <a:solidFill>
                  <a:srgbClr val="008000"/>
                </a:solidFill>
              </a:rPr>
              <a:t> đồ UseCase</a:t>
            </a:r>
            <a:endParaRPr lang="vi-VN" smtClean="0">
              <a:solidFill>
                <a:srgbClr val="008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55389"/>
            <a:ext cx="5132411" cy="365125"/>
          </a:xfrm>
        </p:spPr>
        <p:txBody>
          <a:bodyPr/>
          <a:lstStyle/>
          <a:p>
            <a:r>
              <a:rPr lang="en-US" sz="1600" smtClean="0"/>
              <a:t>Thực tập kỹ thuật tại LifeTimeTechnology</a:t>
            </a:r>
            <a:endParaRPr lang="en-US" sz="1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33939" y="6455390"/>
            <a:ext cx="1826241" cy="365125"/>
          </a:xfrm>
        </p:spPr>
        <p:txBody>
          <a:bodyPr/>
          <a:lstStyle/>
          <a:p>
            <a:fld id="{1F2F577C-CE4A-45E0-8529-A0D5694FEE75}" type="slidenum">
              <a:rPr lang="en-US" sz="1600" smtClean="0"/>
              <a:t>11</a:t>
            </a:fld>
            <a:endParaRPr lang="en-US" sz="16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2456"/>
            <a:ext cx="9144000" cy="607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761952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399" y="232011"/>
            <a:ext cx="8761862" cy="464024"/>
          </a:xfrm>
        </p:spPr>
        <p:txBody>
          <a:bodyPr>
            <a:noAutofit/>
          </a:bodyPr>
          <a:lstStyle/>
          <a:p>
            <a:r>
              <a:rPr lang="en-US" sz="3000" b="1" smtClean="0">
                <a:solidFill>
                  <a:schemeClr val="bg1"/>
                </a:solidFill>
                <a:latin typeface="Arial" panose="020B0604020202020204" pitchFamily="34" charset="0"/>
              </a:rPr>
              <a:t>PHÂN TÍCH THIẾT KẾ VÀ TRIỂN KHAI</a:t>
            </a:r>
            <a:endParaRPr lang="en-US" sz="30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490" y="1323833"/>
            <a:ext cx="8447963" cy="513155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vi-VN" smtClean="0">
                <a:solidFill>
                  <a:srgbClr val="008000"/>
                </a:solidFill>
              </a:rPr>
              <a:t>Sơ</a:t>
            </a:r>
            <a:r>
              <a:rPr lang="en-US" smtClean="0">
                <a:solidFill>
                  <a:srgbClr val="008000"/>
                </a:solidFill>
              </a:rPr>
              <a:t> đồ hoạt động</a:t>
            </a:r>
            <a:endParaRPr lang="vi-VN" smtClean="0">
              <a:solidFill>
                <a:srgbClr val="008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55389"/>
            <a:ext cx="5132411" cy="365125"/>
          </a:xfrm>
        </p:spPr>
        <p:txBody>
          <a:bodyPr/>
          <a:lstStyle/>
          <a:p>
            <a:r>
              <a:rPr lang="en-US" sz="1600" smtClean="0"/>
              <a:t>Thực tập kỹ thuật tại LifeTimeTechnology</a:t>
            </a:r>
            <a:endParaRPr lang="en-US" sz="1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33939" y="6455390"/>
            <a:ext cx="1826241" cy="365125"/>
          </a:xfrm>
        </p:spPr>
        <p:txBody>
          <a:bodyPr/>
          <a:lstStyle/>
          <a:p>
            <a:fld id="{1F2F577C-CE4A-45E0-8529-A0D5694FEE75}" type="slidenum">
              <a:rPr lang="en-US" sz="1600" smtClean="0"/>
              <a:t>12</a:t>
            </a:fld>
            <a:endParaRPr lang="en-US" sz="16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0089"/>
            <a:ext cx="9144000" cy="421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518641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399" y="232011"/>
            <a:ext cx="8761862" cy="464024"/>
          </a:xfrm>
        </p:spPr>
        <p:txBody>
          <a:bodyPr>
            <a:noAutofit/>
          </a:bodyPr>
          <a:lstStyle/>
          <a:p>
            <a:r>
              <a:rPr lang="en-US" sz="3000" b="1" smtClean="0">
                <a:solidFill>
                  <a:schemeClr val="bg1"/>
                </a:solidFill>
                <a:latin typeface="Arial" panose="020B0604020202020204" pitchFamily="34" charset="0"/>
              </a:rPr>
              <a:t>PHÂN TÍCH THIẾT KẾ VÀ TRIỂN KHAI</a:t>
            </a:r>
            <a:endParaRPr lang="en-US" sz="30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490" y="1323833"/>
            <a:ext cx="8447963" cy="513155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vi-VN" smtClean="0">
                <a:solidFill>
                  <a:srgbClr val="008000"/>
                </a:solidFill>
              </a:rPr>
              <a:t>Sơ</a:t>
            </a:r>
            <a:r>
              <a:rPr lang="en-US" smtClean="0">
                <a:solidFill>
                  <a:srgbClr val="008000"/>
                </a:solidFill>
              </a:rPr>
              <a:t> đồ UML</a:t>
            </a:r>
            <a:endParaRPr lang="vi-VN" smtClean="0">
              <a:solidFill>
                <a:srgbClr val="008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55389"/>
            <a:ext cx="5132411" cy="365125"/>
          </a:xfrm>
        </p:spPr>
        <p:txBody>
          <a:bodyPr/>
          <a:lstStyle/>
          <a:p>
            <a:r>
              <a:rPr lang="en-US" sz="1600" smtClean="0"/>
              <a:t>Thực tập kỹ thuật tại LifeTimeTechnology</a:t>
            </a:r>
            <a:endParaRPr lang="en-US" sz="1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33939" y="6455390"/>
            <a:ext cx="1826241" cy="365125"/>
          </a:xfrm>
        </p:spPr>
        <p:txBody>
          <a:bodyPr/>
          <a:lstStyle/>
          <a:p>
            <a:fld id="{1F2F577C-CE4A-45E0-8529-A0D5694FEE75}" type="slidenum">
              <a:rPr lang="en-US" sz="1600" smtClean="0"/>
              <a:t>13</a:t>
            </a:fld>
            <a:endParaRPr lang="en-US" sz="16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4" y="696035"/>
            <a:ext cx="89693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163750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399" y="232011"/>
            <a:ext cx="8761862" cy="464024"/>
          </a:xfrm>
        </p:spPr>
        <p:txBody>
          <a:bodyPr>
            <a:noAutofit/>
          </a:bodyPr>
          <a:lstStyle/>
          <a:p>
            <a:r>
              <a:rPr lang="en-US" sz="3000" b="1" smtClean="0">
                <a:solidFill>
                  <a:schemeClr val="bg1"/>
                </a:solidFill>
                <a:latin typeface="Arial" panose="020B0604020202020204" pitchFamily="34" charset="0"/>
              </a:rPr>
              <a:t>DEMO PHẦN MỀM</a:t>
            </a:r>
            <a:endParaRPr lang="en-US" sz="30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490" y="1323833"/>
            <a:ext cx="8447963" cy="513155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vi-VN" smtClean="0">
                <a:solidFill>
                  <a:srgbClr val="009900"/>
                </a:solidFill>
              </a:rPr>
              <a:t>Sau đây chúng em xin chạy demo phần mềm của nhóm</a:t>
            </a:r>
            <a:endParaRPr lang="vi-VN" smtClean="0">
              <a:solidFill>
                <a:srgbClr val="FFC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55389"/>
            <a:ext cx="5132411" cy="365125"/>
          </a:xfrm>
        </p:spPr>
        <p:txBody>
          <a:bodyPr/>
          <a:lstStyle/>
          <a:p>
            <a:r>
              <a:rPr lang="en-US" sz="1600" smtClean="0"/>
              <a:t>Thực tập kỹ thuật tại LifeTimeTechnology</a:t>
            </a:r>
            <a:endParaRPr lang="en-US" sz="1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33939" y="6455390"/>
            <a:ext cx="1826241" cy="365125"/>
          </a:xfrm>
        </p:spPr>
        <p:txBody>
          <a:bodyPr/>
          <a:lstStyle/>
          <a:p>
            <a:fld id="{1F2F577C-CE4A-45E0-8529-A0D5694FEE75}" type="slidenum">
              <a:rPr lang="en-US" sz="1600" smtClean="0"/>
              <a:t>14</a:t>
            </a:fld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98567933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399" y="232011"/>
            <a:ext cx="8761862" cy="464024"/>
          </a:xfrm>
        </p:spPr>
        <p:txBody>
          <a:bodyPr>
            <a:noAutofit/>
          </a:bodyPr>
          <a:lstStyle/>
          <a:p>
            <a:r>
              <a:rPr lang="vi-VN" sz="3000" b="1" smtClean="0">
                <a:solidFill>
                  <a:schemeClr val="bg1"/>
                </a:solidFill>
                <a:latin typeface="Arial" panose="020B0604020202020204" pitchFamily="34" charset="0"/>
              </a:rPr>
              <a:t>TỔNG KẾT</a:t>
            </a:r>
            <a:endParaRPr lang="en-US" sz="30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490" y="1323833"/>
            <a:ext cx="8447963" cy="513155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vi-VN" smtClean="0">
                <a:solidFill>
                  <a:srgbClr val="009900"/>
                </a:solidFill>
              </a:rPr>
              <a:t>Qua quá trình thực tập nhóm chúng em đã thu được nhiều kiến thức bổ ích, nắm chắc được công nghệ, rèn luyện nhiều kĩ năng quý giá...</a:t>
            </a:r>
          </a:p>
          <a:p>
            <a:pPr>
              <a:buFont typeface="Wingdings" panose="05000000000000000000" pitchFamily="2" charset="2"/>
              <a:buChar char="§"/>
            </a:pPr>
            <a:endParaRPr lang="vi-VN" smtClean="0">
              <a:solidFill>
                <a:srgbClr val="0099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vi-VN" smtClean="0">
                <a:solidFill>
                  <a:srgbClr val="009900"/>
                </a:solidFill>
              </a:rPr>
              <a:t>Hướng phát triển của phần mềm là làm thêm các chức năng filter và chỉnh sửa ảnh mới lạ, thêm giao diện đẹp mắt và trực quan hơn nữa.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55389"/>
            <a:ext cx="5132411" cy="365125"/>
          </a:xfrm>
        </p:spPr>
        <p:txBody>
          <a:bodyPr/>
          <a:lstStyle/>
          <a:p>
            <a:r>
              <a:rPr lang="en-US" sz="1600" smtClean="0">
                <a:solidFill>
                  <a:prstClr val="black">
                    <a:tint val="75000"/>
                  </a:prstClr>
                </a:solidFill>
              </a:rPr>
              <a:t>Thực tập kỹ thuật tại LifeTimeTechnology</a:t>
            </a:r>
            <a:endParaRPr lang="en-US" sz="16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33939" y="6455390"/>
            <a:ext cx="1826241" cy="365125"/>
          </a:xfrm>
        </p:spPr>
        <p:txBody>
          <a:bodyPr/>
          <a:lstStyle/>
          <a:p>
            <a:fld id="{1F2F577C-CE4A-45E0-8529-A0D5694FEE75}" type="slidenum">
              <a:rPr lang="en-US" sz="1600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 sz="160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953512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399" y="232011"/>
            <a:ext cx="8761862" cy="464024"/>
          </a:xfrm>
        </p:spPr>
        <p:txBody>
          <a:bodyPr>
            <a:noAutofit/>
          </a:bodyPr>
          <a:lstStyle/>
          <a:p>
            <a:r>
              <a:rPr lang="vi-VN" sz="3000" b="1" smtClean="0">
                <a:solidFill>
                  <a:schemeClr val="bg1"/>
                </a:solidFill>
                <a:latin typeface="Arial" panose="020B0604020202020204" pitchFamily="34" charset="0"/>
              </a:rPr>
              <a:t>Cảm ơn</a:t>
            </a:r>
            <a:endParaRPr lang="en-US" sz="30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490" y="1323833"/>
            <a:ext cx="8447963" cy="513155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vi-VN" smtClean="0">
              <a:solidFill>
                <a:srgbClr val="0099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55389"/>
            <a:ext cx="5132411" cy="365125"/>
          </a:xfrm>
        </p:spPr>
        <p:txBody>
          <a:bodyPr/>
          <a:lstStyle/>
          <a:p>
            <a:r>
              <a:rPr lang="en-US" sz="1600" smtClean="0">
                <a:solidFill>
                  <a:prstClr val="black">
                    <a:tint val="75000"/>
                  </a:prstClr>
                </a:solidFill>
              </a:rPr>
              <a:t>Thực tập kỹ thuật tại LifeTimeTechnology</a:t>
            </a:r>
            <a:endParaRPr lang="en-US" sz="16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33939" y="6455390"/>
            <a:ext cx="1826241" cy="365125"/>
          </a:xfrm>
        </p:spPr>
        <p:txBody>
          <a:bodyPr/>
          <a:lstStyle/>
          <a:p>
            <a:fld id="{1F2F577C-CE4A-45E0-8529-A0D5694FEE75}" type="slidenum">
              <a:rPr lang="en-US" sz="1600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 sz="16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93363" y="2885794"/>
            <a:ext cx="5978770" cy="175432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vi-VN" sz="54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 FOR WATCHING</a:t>
            </a:r>
          </a:p>
        </p:txBody>
      </p:sp>
    </p:spTree>
    <p:extLst>
      <p:ext uri="{BB962C8B-B14F-4D97-AF65-F5344CB8AC3E}">
        <p14:creationId xmlns:p14="http://schemas.microsoft.com/office/powerpoint/2010/main" val="3610793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399" y="232011"/>
            <a:ext cx="8761862" cy="464024"/>
          </a:xfrm>
        </p:spPr>
        <p:txBody>
          <a:bodyPr>
            <a:noAutofit/>
          </a:bodyPr>
          <a:lstStyle/>
          <a:p>
            <a:r>
              <a:rPr lang="vi-VN" sz="3000" b="1" smtClean="0">
                <a:solidFill>
                  <a:schemeClr val="bg1"/>
                </a:solidFill>
                <a:latin typeface="Arial" panose="020B0604020202020204" pitchFamily="34" charset="0"/>
              </a:rPr>
              <a:t>NỘI DUNG BÁO CÁO</a:t>
            </a:r>
            <a:endParaRPr lang="en-US" sz="30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490" y="1323833"/>
            <a:ext cx="8447963" cy="513155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vi-VN" smtClean="0">
                <a:solidFill>
                  <a:srgbClr val="009900"/>
                </a:solidFill>
                <a:latin typeface="Arial (Body)"/>
              </a:rPr>
              <a:t>Đặt vấn đề</a:t>
            </a:r>
          </a:p>
          <a:p>
            <a:pPr marL="514350" indent="-514350">
              <a:buFont typeface="+mj-lt"/>
              <a:buAutoNum type="arabicPeriod"/>
            </a:pPr>
            <a:r>
              <a:rPr lang="en-US" err="1" smtClean="0">
                <a:solidFill>
                  <a:srgbClr val="009900"/>
                </a:solidFill>
                <a:latin typeface="Arial (Body)"/>
              </a:rPr>
              <a:t>Định</a:t>
            </a:r>
            <a:r>
              <a:rPr lang="en-US" smtClean="0">
                <a:solidFill>
                  <a:srgbClr val="009900"/>
                </a:solidFill>
                <a:latin typeface="Arial (Body)"/>
              </a:rPr>
              <a:t> </a:t>
            </a:r>
            <a:r>
              <a:rPr lang="en-US" err="1" smtClean="0">
                <a:solidFill>
                  <a:srgbClr val="009900"/>
                </a:solidFill>
                <a:latin typeface="Arial (Body)"/>
              </a:rPr>
              <a:t>hướng</a:t>
            </a:r>
            <a:r>
              <a:rPr lang="en-US" smtClean="0">
                <a:solidFill>
                  <a:srgbClr val="009900"/>
                </a:solidFill>
                <a:latin typeface="Arial (Body)"/>
              </a:rPr>
              <a:t> </a:t>
            </a:r>
            <a:r>
              <a:rPr lang="en-US" err="1" smtClean="0">
                <a:solidFill>
                  <a:srgbClr val="009900"/>
                </a:solidFill>
                <a:latin typeface="Arial (Body)"/>
              </a:rPr>
              <a:t>và</a:t>
            </a:r>
            <a:r>
              <a:rPr lang="en-US" smtClean="0">
                <a:solidFill>
                  <a:srgbClr val="009900"/>
                </a:solidFill>
                <a:latin typeface="Arial (Body)"/>
              </a:rPr>
              <a:t> </a:t>
            </a:r>
            <a:r>
              <a:rPr lang="en-US" err="1" smtClean="0">
                <a:solidFill>
                  <a:srgbClr val="009900"/>
                </a:solidFill>
                <a:latin typeface="Arial (Body)"/>
              </a:rPr>
              <a:t>giải</a:t>
            </a:r>
            <a:r>
              <a:rPr lang="en-US" smtClean="0">
                <a:solidFill>
                  <a:srgbClr val="009900"/>
                </a:solidFill>
                <a:latin typeface="Arial (Body)"/>
              </a:rPr>
              <a:t> </a:t>
            </a:r>
            <a:r>
              <a:rPr lang="en-US" err="1" smtClean="0">
                <a:solidFill>
                  <a:srgbClr val="009900"/>
                </a:solidFill>
                <a:latin typeface="Arial (Body)"/>
              </a:rPr>
              <a:t>pháp</a:t>
            </a:r>
            <a:endParaRPr lang="vi-VN" smtClean="0">
              <a:solidFill>
                <a:srgbClr val="009900"/>
              </a:solidFill>
              <a:latin typeface="Arial (Body)"/>
            </a:endParaRPr>
          </a:p>
          <a:p>
            <a:pPr marL="514350" indent="-514350">
              <a:buFont typeface="+mj-lt"/>
              <a:buAutoNum type="arabicPeriod"/>
            </a:pPr>
            <a:r>
              <a:rPr lang="vi-VN" smtClean="0">
                <a:solidFill>
                  <a:srgbClr val="009900"/>
                </a:solidFill>
                <a:latin typeface="Arial (Body)"/>
              </a:rPr>
              <a:t>Phân tích thiết </a:t>
            </a:r>
            <a:r>
              <a:rPr lang="en-US" smtClean="0">
                <a:solidFill>
                  <a:srgbClr val="009900"/>
                </a:solidFill>
                <a:latin typeface="Arial (Body)"/>
              </a:rPr>
              <a:t>kế và triển khai</a:t>
            </a:r>
            <a:endParaRPr lang="vi-VN" smtClean="0">
              <a:solidFill>
                <a:srgbClr val="009900"/>
              </a:solidFill>
              <a:latin typeface="Arial (Body)"/>
            </a:endParaRPr>
          </a:p>
          <a:p>
            <a:pPr marL="514350" indent="-514350">
              <a:buFont typeface="+mj-lt"/>
              <a:buAutoNum type="arabicPeriod"/>
            </a:pPr>
            <a:r>
              <a:rPr lang="vi-VN" smtClean="0">
                <a:solidFill>
                  <a:srgbClr val="009900"/>
                </a:solidFill>
                <a:latin typeface="Arial (Body)"/>
              </a:rPr>
              <a:t>Demo phần mềm</a:t>
            </a:r>
          </a:p>
          <a:p>
            <a:pPr marL="514350" indent="-514350">
              <a:buFont typeface="+mj-lt"/>
              <a:buAutoNum type="arabicPeriod"/>
            </a:pPr>
            <a:r>
              <a:rPr lang="vi-VN" smtClean="0">
                <a:solidFill>
                  <a:srgbClr val="009900"/>
                </a:solidFill>
                <a:latin typeface="Arial (Body)"/>
              </a:rPr>
              <a:t>Kết luận và hướng phát triển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55389"/>
            <a:ext cx="5132411" cy="365125"/>
          </a:xfrm>
        </p:spPr>
        <p:txBody>
          <a:bodyPr/>
          <a:lstStyle/>
          <a:p>
            <a:r>
              <a:rPr lang="en-US" sz="1600" smtClean="0"/>
              <a:t>Thực tập kỹ thuật tại LifeTimeTechnology</a:t>
            </a:r>
            <a:endParaRPr lang="en-US" sz="1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33939" y="6455390"/>
            <a:ext cx="1826241" cy="365125"/>
          </a:xfrm>
        </p:spPr>
        <p:txBody>
          <a:bodyPr/>
          <a:lstStyle/>
          <a:p>
            <a:fld id="{1F2F577C-CE4A-45E0-8529-A0D5694FEE75}" type="slidenum">
              <a:rPr lang="en-US" sz="1600" smtClean="0"/>
              <a:t>2</a:t>
            </a:fld>
            <a:endParaRPr lang="en-US" sz="1600"/>
          </a:p>
        </p:txBody>
      </p:sp>
      <p:sp>
        <p:nvSpPr>
          <p:cNvPr id="6" name="TextBox 5"/>
          <p:cNvSpPr txBox="1"/>
          <p:nvPr/>
        </p:nvSpPr>
        <p:spPr>
          <a:xfrm>
            <a:off x="4051300" y="4864100"/>
            <a:ext cx="35586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smtClean="0"/>
              <a:t>LTT_Team8</a:t>
            </a:r>
          </a:p>
          <a:p>
            <a:endParaRPr lang="en-US" smtClean="0"/>
          </a:p>
          <a:p>
            <a:r>
              <a:rPr lang="en-US" err="1" smtClean="0"/>
              <a:t>Học</a:t>
            </a:r>
            <a:r>
              <a:rPr lang="en-US" smtClean="0"/>
              <a:t> </a:t>
            </a:r>
            <a:r>
              <a:rPr lang="en-US" err="1" smtClean="0"/>
              <a:t>Lập</a:t>
            </a:r>
            <a:r>
              <a:rPr lang="en-US" smtClean="0"/>
              <a:t> </a:t>
            </a:r>
            <a:r>
              <a:rPr lang="en-US" err="1" smtClean="0"/>
              <a:t>Trình</a:t>
            </a:r>
            <a:r>
              <a:rPr lang="en-US" smtClean="0"/>
              <a:t> </a:t>
            </a:r>
            <a:r>
              <a:rPr lang="en-US" err="1" smtClean="0"/>
              <a:t>Trên</a:t>
            </a:r>
            <a:r>
              <a:rPr lang="en-US" smtClean="0"/>
              <a:t> Mobile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13937"/>
      </p:ext>
    </p:extLst>
  </p:cSld>
  <p:clrMapOvr>
    <a:masterClrMapping/>
  </p:clrMapOvr>
  <p:transition xmlns:p14="http://schemas.microsoft.com/office/powerpoint/2010/main" spd="slow">
    <p:randomBar dir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399" y="232011"/>
            <a:ext cx="8761862" cy="464024"/>
          </a:xfrm>
        </p:spPr>
        <p:txBody>
          <a:bodyPr>
            <a:noAutofit/>
          </a:bodyPr>
          <a:lstStyle/>
          <a:p>
            <a:r>
              <a:rPr lang="vi-VN" sz="3000" b="1" smtClean="0">
                <a:solidFill>
                  <a:schemeClr val="bg1"/>
                </a:solidFill>
                <a:latin typeface="Arial" panose="020B0604020202020204" pitchFamily="34" charset="0"/>
              </a:rPr>
              <a:t>ĐẶT VẤN ĐỀ(1/</a:t>
            </a:r>
            <a:r>
              <a:rPr lang="en-US" sz="3000" b="1" smtClean="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  <a:r>
              <a:rPr lang="vi-VN" sz="3000" b="1" smtClean="0">
                <a:solidFill>
                  <a:schemeClr val="bg1"/>
                </a:solidFill>
                <a:latin typeface="Arial" panose="020B0604020202020204" pitchFamily="34" charset="0"/>
              </a:rPr>
              <a:t>)</a:t>
            </a:r>
            <a:endParaRPr lang="en-US" sz="30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490" y="1323833"/>
            <a:ext cx="8447963" cy="513155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rgbClr val="009900"/>
                </a:solidFill>
                <a:latin typeface="Arial (Body)"/>
              </a:rPr>
              <a:t>Mạng xã hội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rgbClr val="009900"/>
                </a:solidFill>
                <a:latin typeface="Arial (Body)"/>
              </a:rPr>
              <a:t>Chụp ảnh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rgbClr val="009900"/>
                </a:solidFill>
                <a:latin typeface="Arial (Body)"/>
              </a:rPr>
              <a:t>Xử lý ảnh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rgbClr val="009900"/>
                </a:solidFill>
                <a:latin typeface="Arial (Body)"/>
              </a:rPr>
              <a:t>Chia sẻ ảnh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rgbClr val="009900"/>
                </a:solidFill>
                <a:latin typeface="Arial (Body)"/>
              </a:rPr>
              <a:t>Tham khảo theo: Instagram hoặc 360 camera</a:t>
            </a:r>
          </a:p>
          <a:p>
            <a:pPr marL="0" indent="0">
              <a:buNone/>
            </a:pPr>
            <a:r>
              <a:rPr lang="en-US" smtClean="0">
                <a:latin typeface="Arial (Body)"/>
                <a:sym typeface="Wingdings" panose="05000000000000000000" pitchFamily="2" charset="2"/>
              </a:rPr>
              <a:t> </a:t>
            </a:r>
            <a:r>
              <a:rPr lang="vi-VN">
                <a:latin typeface="Arial (Body)"/>
              </a:rPr>
              <a:t>Xây dựng phần mềm quản lý ảnh Instagram_Clone</a:t>
            </a:r>
            <a:endParaRPr lang="vi-VN" smtClean="0">
              <a:latin typeface="Arial (Body)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55389"/>
            <a:ext cx="5132411" cy="365125"/>
          </a:xfrm>
        </p:spPr>
        <p:txBody>
          <a:bodyPr/>
          <a:lstStyle/>
          <a:p>
            <a:r>
              <a:rPr lang="en-US" sz="1600" smtClean="0"/>
              <a:t>Thực tập kỹ thuật tại LifeTimeTechnology</a:t>
            </a:r>
            <a:endParaRPr lang="en-US" sz="1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33939" y="6455390"/>
            <a:ext cx="1826241" cy="365125"/>
          </a:xfrm>
        </p:spPr>
        <p:txBody>
          <a:bodyPr/>
          <a:lstStyle/>
          <a:p>
            <a:fld id="{1F2F577C-CE4A-45E0-8529-A0D5694FEE75}" type="slidenum">
              <a:rPr lang="en-US" sz="1600" smtClean="0"/>
              <a:t>3</a:t>
            </a:fld>
            <a:endParaRPr lang="en-US" sz="1600"/>
          </a:p>
        </p:txBody>
      </p:sp>
      <p:sp>
        <p:nvSpPr>
          <p:cNvPr id="6" name="TextBox 5"/>
          <p:cNvSpPr txBox="1"/>
          <p:nvPr/>
        </p:nvSpPr>
        <p:spPr>
          <a:xfrm>
            <a:off x="4051300" y="4864100"/>
            <a:ext cx="35586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smtClean="0"/>
              <a:t>LTT_Team8</a:t>
            </a:r>
          </a:p>
          <a:p>
            <a:endParaRPr lang="en-US" smtClean="0"/>
          </a:p>
          <a:p>
            <a:r>
              <a:rPr lang="en-US" err="1" smtClean="0"/>
              <a:t>Học</a:t>
            </a:r>
            <a:r>
              <a:rPr lang="en-US" smtClean="0"/>
              <a:t> </a:t>
            </a:r>
            <a:r>
              <a:rPr lang="en-US" err="1" smtClean="0"/>
              <a:t>Lập</a:t>
            </a:r>
            <a:r>
              <a:rPr lang="en-US" smtClean="0"/>
              <a:t> </a:t>
            </a:r>
            <a:r>
              <a:rPr lang="en-US" err="1" smtClean="0"/>
              <a:t>Trình</a:t>
            </a:r>
            <a:r>
              <a:rPr lang="en-US" smtClean="0"/>
              <a:t> </a:t>
            </a:r>
            <a:r>
              <a:rPr lang="en-US" err="1" smtClean="0"/>
              <a:t>Trên</a:t>
            </a:r>
            <a:r>
              <a:rPr lang="en-US" smtClean="0"/>
              <a:t> Mobile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9597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399" y="232011"/>
            <a:ext cx="8761862" cy="464024"/>
          </a:xfrm>
        </p:spPr>
        <p:txBody>
          <a:bodyPr>
            <a:noAutofit/>
          </a:bodyPr>
          <a:lstStyle/>
          <a:p>
            <a:r>
              <a:rPr lang="vi-VN" sz="3000" b="1" smtClean="0">
                <a:solidFill>
                  <a:schemeClr val="bg1"/>
                </a:solidFill>
                <a:latin typeface="Arial" panose="020B0604020202020204" pitchFamily="34" charset="0"/>
              </a:rPr>
              <a:t>ĐẶT VẤN ĐỀ(</a:t>
            </a:r>
            <a:r>
              <a:rPr lang="en-US" sz="3000" b="1" smtClean="0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  <a:r>
              <a:rPr lang="vi-VN" sz="3000" b="1" smtClean="0">
                <a:solidFill>
                  <a:schemeClr val="bg1"/>
                </a:solidFill>
                <a:latin typeface="Arial" panose="020B0604020202020204" pitchFamily="34" charset="0"/>
              </a:rPr>
              <a:t>/</a:t>
            </a:r>
            <a:r>
              <a:rPr lang="en-US" sz="3000" b="1" smtClean="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  <a:r>
              <a:rPr lang="vi-VN" sz="3000" b="1" smtClean="0">
                <a:solidFill>
                  <a:schemeClr val="bg1"/>
                </a:solidFill>
                <a:latin typeface="Arial" panose="020B0604020202020204" pitchFamily="34" charset="0"/>
              </a:rPr>
              <a:t>)</a:t>
            </a:r>
            <a:endParaRPr lang="en-US" sz="30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490" y="1323833"/>
            <a:ext cx="8447963" cy="513155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vi-VN" smtClean="0">
                <a:solidFill>
                  <a:srgbClr val="009900"/>
                </a:solidFill>
                <a:latin typeface="Arial (Body)"/>
              </a:rPr>
              <a:t>Đề tài: Xây dựng phần mềm quản lý ảnh Instagram_Clone</a:t>
            </a:r>
            <a:endParaRPr lang="vi-VN" smtClean="0">
              <a:solidFill>
                <a:srgbClr val="FF0000"/>
              </a:solidFill>
              <a:latin typeface="Arial (Body)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vi-VN" smtClean="0">
                <a:solidFill>
                  <a:srgbClr val="009900"/>
                </a:solidFill>
                <a:latin typeface="Arial (Body)"/>
              </a:rPr>
              <a:t>Lý do chọn đề tài:</a:t>
            </a:r>
            <a:r>
              <a:rPr lang="vi-VN" smtClean="0">
                <a:solidFill>
                  <a:srgbClr val="009900"/>
                </a:solidFill>
                <a:latin typeface="Arial (Body)"/>
                <a:sym typeface="Wingdings"/>
              </a:rPr>
              <a:t>(Khách quan)</a:t>
            </a:r>
            <a:endParaRPr lang="vi-VN" smtClean="0">
              <a:solidFill>
                <a:srgbClr val="FFC000"/>
              </a:solidFill>
              <a:latin typeface="Arial (Body)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vi-VN" smtClean="0">
                <a:latin typeface="Arial (Body)"/>
              </a:rPr>
              <a:t>Các sản phẩm </a:t>
            </a:r>
            <a:r>
              <a:rPr lang="en-US" smtClean="0">
                <a:latin typeface="Arial (Body)"/>
              </a:rPr>
              <a:t>Mobile công nghệ cao đang</a:t>
            </a:r>
            <a:r>
              <a:rPr lang="vi-VN" smtClean="0">
                <a:latin typeface="Arial (Body)"/>
              </a:rPr>
              <a:t> </a:t>
            </a:r>
            <a:r>
              <a:rPr lang="en-US" smtClean="0">
                <a:latin typeface="Arial (Body)"/>
              </a:rPr>
              <a:t>không ngừng phát triển, nhu cầu về phần mềm ứng dụng khai thác triệt để các thiết bị công nghệ đó cũng được đòi hỏi cao.</a:t>
            </a:r>
          </a:p>
          <a:p>
            <a:pPr lvl="1" algn="just">
              <a:buFont typeface="Wingdings" panose="05000000000000000000" pitchFamily="2" charset="2"/>
              <a:buChar char="§"/>
            </a:pPr>
            <a:endParaRPr lang="en-US" smtClean="0">
              <a:latin typeface="Arial (Body)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mtClean="0">
                <a:latin typeface="Arial (Body)"/>
              </a:rPr>
              <a:t>Đặc biệt Android và iPhone/iPad cũng đã có</a:t>
            </a:r>
            <a:r>
              <a:rPr lang="vi-VN" smtClean="0">
                <a:latin typeface="Arial (Body)"/>
              </a:rPr>
              <a:t> thiết bị chụp ảnh tốt nhất</a:t>
            </a:r>
            <a:r>
              <a:rPr lang="en-US" smtClean="0">
                <a:latin typeface="Arial (Body)"/>
              </a:rPr>
              <a:t> nên việc </a:t>
            </a:r>
            <a:r>
              <a:rPr lang="vi-VN" smtClean="0">
                <a:latin typeface="Arial (Body)"/>
              </a:rPr>
              <a:t>phát triển ứng dụng xử lý ảnh và lưu lại những khoảnh khắc đáng nhớ trong cuộc sống với những phong cách riêng</a:t>
            </a:r>
            <a:r>
              <a:rPr lang="en-US" smtClean="0">
                <a:latin typeface="Arial (Body)"/>
              </a:rPr>
              <a:t> được chú trọng hơn.</a:t>
            </a:r>
          </a:p>
          <a:p>
            <a:pPr lvl="1" algn="just">
              <a:buFont typeface="Wingdings" panose="05000000000000000000" pitchFamily="2" charset="2"/>
              <a:buChar char="§"/>
            </a:pPr>
            <a:endParaRPr lang="en-US" smtClean="0">
              <a:latin typeface="Arial (Body)"/>
            </a:endParaRPr>
          </a:p>
          <a:p>
            <a:pPr marL="457200" lvl="1" indent="0" algn="just">
              <a:buNone/>
            </a:pPr>
            <a:r>
              <a:rPr lang="en-US" smtClean="0">
                <a:latin typeface="Arial (Body)"/>
                <a:sym typeface="Wingdings" panose="05000000000000000000" pitchFamily="2" charset="2"/>
              </a:rPr>
              <a:t>quyết định xây dựng phần mềm Instagram_Clone</a:t>
            </a:r>
            <a:endParaRPr lang="vi-VN" smtClean="0">
              <a:latin typeface="Arial (Body)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55389"/>
            <a:ext cx="5132411" cy="365125"/>
          </a:xfrm>
        </p:spPr>
        <p:txBody>
          <a:bodyPr/>
          <a:lstStyle/>
          <a:p>
            <a:r>
              <a:rPr lang="en-US" sz="1600" smtClean="0"/>
              <a:t>Thực tập kỹ thuật tại LifeTimeTechnology</a:t>
            </a:r>
            <a:endParaRPr lang="en-US" sz="1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33939" y="6455390"/>
            <a:ext cx="1826241" cy="365125"/>
          </a:xfrm>
        </p:spPr>
        <p:txBody>
          <a:bodyPr/>
          <a:lstStyle/>
          <a:p>
            <a:fld id="{1F2F577C-CE4A-45E0-8529-A0D5694FEE75}" type="slidenum">
              <a:rPr lang="en-US" sz="1600" smtClean="0"/>
              <a:t>4</a:t>
            </a:fld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60689800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399" y="232011"/>
            <a:ext cx="8761862" cy="464024"/>
          </a:xfrm>
        </p:spPr>
        <p:txBody>
          <a:bodyPr>
            <a:noAutofit/>
          </a:bodyPr>
          <a:lstStyle/>
          <a:p>
            <a:r>
              <a:rPr lang="vi-VN" sz="3000" b="1" smtClean="0">
                <a:solidFill>
                  <a:schemeClr val="bg1"/>
                </a:solidFill>
                <a:latin typeface="Arial" panose="020B0604020202020204" pitchFamily="34" charset="0"/>
              </a:rPr>
              <a:t>ĐẶT VẤN ĐỀ(2/</a:t>
            </a:r>
            <a:r>
              <a:rPr lang="en-US" sz="3000" b="1" smtClean="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  <a:r>
              <a:rPr lang="vi-VN" sz="3000" b="1" smtClean="0">
                <a:solidFill>
                  <a:schemeClr val="bg1"/>
                </a:solidFill>
                <a:latin typeface="Arial" panose="020B0604020202020204" pitchFamily="34" charset="0"/>
              </a:rPr>
              <a:t>)</a:t>
            </a:r>
            <a:endParaRPr lang="en-US" sz="30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490" y="1323833"/>
            <a:ext cx="8447963" cy="513155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vi-VN" smtClean="0">
                <a:solidFill>
                  <a:srgbClr val="009900"/>
                </a:solidFill>
                <a:latin typeface="Arial (Body)"/>
              </a:rPr>
              <a:t>Đề tài: Xây dựng phần mềm quản lý ảnh Instagram_Clone</a:t>
            </a:r>
            <a:endParaRPr lang="vi-VN" smtClean="0">
              <a:solidFill>
                <a:srgbClr val="FF0000"/>
              </a:solidFill>
              <a:latin typeface="Arial (Body)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vi-VN" smtClean="0">
                <a:solidFill>
                  <a:srgbClr val="009900"/>
                </a:solidFill>
                <a:latin typeface="Arial (Body)"/>
              </a:rPr>
              <a:t>Lý do chọn đề tài:(Chủ quan)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vi-VN" smtClean="0">
                <a:latin typeface="Arial (Body)"/>
              </a:rPr>
              <a:t>Tìm hiểu ObjectiveC </a:t>
            </a:r>
            <a:r>
              <a:rPr lang="en-US" smtClean="0">
                <a:latin typeface="Arial (Body)"/>
              </a:rPr>
              <a:t>với</a:t>
            </a:r>
            <a:r>
              <a:rPr lang="vi-VN" smtClean="0">
                <a:latin typeface="Arial (Body)"/>
              </a:rPr>
              <a:t> Xcode</a:t>
            </a:r>
            <a:r>
              <a:rPr lang="en-US">
                <a:latin typeface="Arial (Body)"/>
              </a:rPr>
              <a:t> </a:t>
            </a:r>
            <a:r>
              <a:rPr lang="en-US" smtClean="0">
                <a:latin typeface="Arial (Body)"/>
              </a:rPr>
              <a:t>&amp; Android với Android SDK &amp; RailsAPI, Ruby on rails …</a:t>
            </a:r>
            <a:endParaRPr lang="vi-VN" smtClean="0">
              <a:latin typeface="Arial (Body)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vi-VN" smtClean="0">
                <a:latin typeface="Arial (Body)"/>
              </a:rPr>
              <a:t>Tìm hiểu một số công nghệ hỗ trợ làm ứng dụng trên </a:t>
            </a:r>
            <a:r>
              <a:rPr lang="en-US" smtClean="0">
                <a:latin typeface="Arial (Body)"/>
              </a:rPr>
              <a:t>Mobile</a:t>
            </a:r>
            <a:endParaRPr lang="vi-VN" smtClean="0">
              <a:latin typeface="Arial (Body)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vi-VN" smtClean="0">
                <a:latin typeface="Arial (Body)"/>
              </a:rPr>
              <a:t>Biết cách xây dựng ứng dụng thực tế trên </a:t>
            </a:r>
            <a:r>
              <a:rPr lang="en-US" smtClean="0">
                <a:latin typeface="Arial (Body)"/>
              </a:rPr>
              <a:t>Mobile</a:t>
            </a:r>
            <a:endParaRPr lang="vi-VN" smtClean="0">
              <a:latin typeface="Arial (Body)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vi-VN" smtClean="0">
                <a:latin typeface="Arial (Body)"/>
              </a:rPr>
              <a:t>Rèn luyện các kĩ năng TeamWork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55389"/>
            <a:ext cx="5132411" cy="365125"/>
          </a:xfrm>
        </p:spPr>
        <p:txBody>
          <a:bodyPr/>
          <a:lstStyle/>
          <a:p>
            <a:r>
              <a:rPr lang="en-US" sz="1600" smtClean="0"/>
              <a:t>Thực tập kỹ thuật tại LifeTimeTechnology</a:t>
            </a:r>
            <a:endParaRPr lang="en-US" sz="1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33939" y="6455390"/>
            <a:ext cx="1826241" cy="365125"/>
          </a:xfrm>
        </p:spPr>
        <p:txBody>
          <a:bodyPr/>
          <a:lstStyle/>
          <a:p>
            <a:fld id="{1F2F577C-CE4A-45E0-8529-A0D5694FEE75}" type="slidenum">
              <a:rPr lang="en-US" sz="1600" smtClean="0"/>
              <a:t>5</a:t>
            </a:fld>
            <a:endParaRPr lang="en-US" sz="1600"/>
          </a:p>
        </p:txBody>
      </p:sp>
      <p:sp>
        <p:nvSpPr>
          <p:cNvPr id="7" name="TextBox 6"/>
          <p:cNvSpPr txBox="1"/>
          <p:nvPr/>
        </p:nvSpPr>
        <p:spPr>
          <a:xfrm>
            <a:off x="4051300" y="4864100"/>
            <a:ext cx="35586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smtClean="0"/>
              <a:t>LTT_Team8</a:t>
            </a:r>
          </a:p>
          <a:p>
            <a:endParaRPr lang="en-US" smtClean="0"/>
          </a:p>
          <a:p>
            <a:r>
              <a:rPr lang="en-US" err="1" smtClean="0"/>
              <a:t>Học</a:t>
            </a:r>
            <a:r>
              <a:rPr lang="en-US" smtClean="0"/>
              <a:t> </a:t>
            </a:r>
            <a:r>
              <a:rPr lang="en-US" err="1" smtClean="0"/>
              <a:t>Lập</a:t>
            </a:r>
            <a:r>
              <a:rPr lang="en-US" smtClean="0"/>
              <a:t> </a:t>
            </a:r>
            <a:r>
              <a:rPr lang="en-US" err="1" smtClean="0"/>
              <a:t>Trình</a:t>
            </a:r>
            <a:r>
              <a:rPr lang="en-US" smtClean="0"/>
              <a:t> </a:t>
            </a:r>
            <a:r>
              <a:rPr lang="en-US" err="1" smtClean="0"/>
              <a:t>Trên</a:t>
            </a:r>
            <a:r>
              <a:rPr lang="en-US" smtClean="0"/>
              <a:t> Mobile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22814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399" y="232011"/>
            <a:ext cx="8761862" cy="464024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ĐỊNH HƯỚNG VÀ GIẢI PHÁP(1/)</a:t>
            </a:r>
            <a:endParaRPr lang="en-US" sz="30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490" y="1323833"/>
            <a:ext cx="8447963" cy="5131558"/>
          </a:xfrm>
        </p:spPr>
        <p:txBody>
          <a:bodyPr/>
          <a:lstStyle/>
          <a:p>
            <a:pPr marL="0" indent="0">
              <a:buNone/>
            </a:pPr>
            <a:r>
              <a:rPr lang="vi-VN" dirty="0" smtClean="0">
                <a:solidFill>
                  <a:srgbClr val="009900"/>
                </a:solidFill>
                <a:latin typeface="Arial (Body)"/>
              </a:rPr>
              <a:t>Môi </a:t>
            </a:r>
            <a:r>
              <a:rPr lang="vi-VN" dirty="0">
                <a:solidFill>
                  <a:srgbClr val="009900"/>
                </a:solidFill>
                <a:latin typeface="Arial (Body)"/>
              </a:rPr>
              <a:t>trường phát triển: </a:t>
            </a:r>
            <a:endParaRPr lang="en-US" dirty="0" smtClean="0">
              <a:solidFill>
                <a:srgbClr val="009900"/>
              </a:solidFill>
              <a:latin typeface="Arial (Body)"/>
            </a:endParaRPr>
          </a:p>
          <a:p>
            <a:pPr lvl="1"/>
            <a:r>
              <a:rPr lang="vi-VN" dirty="0" smtClean="0">
                <a:latin typeface="Arial (Body)"/>
              </a:rPr>
              <a:t>Mac </a:t>
            </a:r>
            <a:r>
              <a:rPr lang="vi-VN" dirty="0">
                <a:latin typeface="Arial (Body)"/>
              </a:rPr>
              <a:t>OS </a:t>
            </a:r>
            <a:r>
              <a:rPr lang="en-US" dirty="0" smtClean="0">
                <a:latin typeface="Arial (Body)"/>
              </a:rPr>
              <a:t>X 10.8+</a:t>
            </a:r>
            <a:r>
              <a:rPr lang="vi-VN" dirty="0" smtClean="0">
                <a:latin typeface="Arial (Body)"/>
              </a:rPr>
              <a:t>, </a:t>
            </a:r>
            <a:r>
              <a:rPr lang="vi-VN" dirty="0">
                <a:latin typeface="Arial (Body)"/>
              </a:rPr>
              <a:t>Xcode </a:t>
            </a:r>
            <a:r>
              <a:rPr lang="vi-VN" dirty="0" smtClean="0">
                <a:latin typeface="Arial (Body)"/>
              </a:rPr>
              <a:t>5.</a:t>
            </a:r>
            <a:r>
              <a:rPr lang="en-US" dirty="0" smtClean="0">
                <a:latin typeface="Arial (Body)"/>
              </a:rPr>
              <a:t>1</a:t>
            </a:r>
          </a:p>
          <a:p>
            <a:pPr lvl="1"/>
            <a:r>
              <a:rPr lang="en-US" dirty="0" smtClean="0">
                <a:latin typeface="Arial (Body)"/>
              </a:rPr>
              <a:t>Android 4.0+ , Eclipse </a:t>
            </a:r>
            <a:r>
              <a:rPr lang="en-US" dirty="0" err="1" smtClean="0">
                <a:latin typeface="Arial (Body)"/>
              </a:rPr>
              <a:t>và</a:t>
            </a:r>
            <a:r>
              <a:rPr lang="en-US" dirty="0" smtClean="0">
                <a:latin typeface="Arial (Body)"/>
              </a:rPr>
              <a:t> Android SDK</a:t>
            </a:r>
          </a:p>
          <a:p>
            <a:pPr lvl="1"/>
            <a:r>
              <a:rPr lang="en-US" dirty="0" smtClean="0">
                <a:latin typeface="Arial (Body)"/>
              </a:rPr>
              <a:t>Ruby on Rails, Ubuntu.</a:t>
            </a:r>
            <a:endParaRPr lang="vi-VN" dirty="0">
              <a:latin typeface="Arial (Body)"/>
            </a:endParaRPr>
          </a:p>
          <a:p>
            <a:pPr marL="0" indent="0">
              <a:buNone/>
            </a:pPr>
            <a:r>
              <a:rPr lang="vi-VN" dirty="0">
                <a:solidFill>
                  <a:srgbClr val="009900"/>
                </a:solidFill>
                <a:latin typeface="Arial (Body)"/>
              </a:rPr>
              <a:t>­ Ngôn ngữ: </a:t>
            </a:r>
            <a:endParaRPr lang="en-US" dirty="0" smtClean="0">
              <a:solidFill>
                <a:srgbClr val="009900"/>
              </a:solidFill>
              <a:latin typeface="Arial (Body)"/>
            </a:endParaRPr>
          </a:p>
          <a:p>
            <a:pPr lvl="1"/>
            <a:r>
              <a:rPr lang="vi-VN" dirty="0" smtClean="0">
                <a:latin typeface="Arial (Body)"/>
              </a:rPr>
              <a:t>Objective­C.  </a:t>
            </a:r>
            <a:endParaRPr lang="en-US" dirty="0" smtClean="0">
              <a:latin typeface="Arial (Body)"/>
            </a:endParaRPr>
          </a:p>
          <a:p>
            <a:pPr lvl="1"/>
            <a:r>
              <a:rPr lang="en-US" dirty="0" smtClean="0">
                <a:latin typeface="Arial (Body)"/>
              </a:rPr>
              <a:t>Java</a:t>
            </a:r>
          </a:p>
          <a:p>
            <a:pPr lvl="1"/>
            <a:r>
              <a:rPr lang="en-US" dirty="0" smtClean="0">
                <a:latin typeface="Arial (Body)"/>
              </a:rPr>
              <a:t>Ruby</a:t>
            </a:r>
            <a:endParaRPr lang="vi-VN" dirty="0">
              <a:latin typeface="Arial (Body)"/>
            </a:endParaRPr>
          </a:p>
          <a:p>
            <a:pPr marL="0" indent="0">
              <a:buNone/>
            </a:pPr>
            <a:r>
              <a:rPr lang="vi-VN" dirty="0">
                <a:solidFill>
                  <a:srgbClr val="009900"/>
                </a:solidFill>
                <a:latin typeface="Arial (Body)"/>
              </a:rPr>
              <a:t>­ Thư </a:t>
            </a:r>
            <a:r>
              <a:rPr lang="vi-VN" dirty="0" smtClean="0">
                <a:solidFill>
                  <a:srgbClr val="009900"/>
                </a:solidFill>
                <a:latin typeface="Arial (Body)"/>
              </a:rPr>
              <a:t>viện: GPUImage</a:t>
            </a:r>
            <a:r>
              <a:rPr lang="en-US" dirty="0" smtClean="0">
                <a:solidFill>
                  <a:srgbClr val="009900"/>
                </a:solidFill>
                <a:latin typeface="Arial (Body)"/>
              </a:rPr>
              <a:t>, </a:t>
            </a:r>
            <a:r>
              <a:rPr lang="en-US" dirty="0" err="1" smtClean="0">
                <a:solidFill>
                  <a:srgbClr val="009900"/>
                </a:solidFill>
                <a:latin typeface="Arial (Body)"/>
              </a:rPr>
              <a:t>CoreImage</a:t>
            </a:r>
            <a:r>
              <a:rPr lang="en-US" dirty="0" smtClean="0">
                <a:solidFill>
                  <a:srgbClr val="009900"/>
                </a:solidFill>
                <a:latin typeface="Arial (Body)"/>
              </a:rPr>
              <a:t>,</a:t>
            </a:r>
            <a:r>
              <a:rPr lang="vi-VN" dirty="0" smtClean="0">
                <a:solidFill>
                  <a:srgbClr val="009900"/>
                </a:solidFill>
                <a:latin typeface="Arial (Body)"/>
              </a:rPr>
              <a:t> </a:t>
            </a:r>
            <a:endParaRPr lang="vi-VN" dirty="0">
              <a:solidFill>
                <a:srgbClr val="009900"/>
              </a:solidFill>
              <a:latin typeface="Arial (Body)"/>
            </a:endParaRPr>
          </a:p>
          <a:p>
            <a:pPr marL="0" indent="0">
              <a:buNone/>
            </a:pPr>
            <a:r>
              <a:rPr lang="vi-VN" dirty="0">
                <a:solidFill>
                  <a:srgbClr val="009900"/>
                </a:solidFill>
                <a:latin typeface="Arial (Body)"/>
              </a:rPr>
              <a:t>­ Facebook SDK, Twitter Framework </a:t>
            </a:r>
            <a:r>
              <a:rPr lang="vi-VN" dirty="0" smtClean="0">
                <a:solidFill>
                  <a:srgbClr val="009900"/>
                </a:solidFill>
                <a:latin typeface="Arial (Body)"/>
              </a:rPr>
              <a:t>iOS</a:t>
            </a:r>
            <a:r>
              <a:rPr lang="en-US" dirty="0">
                <a:solidFill>
                  <a:srgbClr val="009900"/>
                </a:solidFill>
                <a:latin typeface="Arial (Body)"/>
              </a:rPr>
              <a:t>, </a:t>
            </a:r>
            <a:r>
              <a:rPr lang="en-US" dirty="0" err="1">
                <a:solidFill>
                  <a:srgbClr val="009900"/>
                </a:solidFill>
                <a:latin typeface="Arial (Body)"/>
              </a:rPr>
              <a:t>RailsAPI</a:t>
            </a:r>
            <a:r>
              <a:rPr lang="en-US" dirty="0">
                <a:solidFill>
                  <a:srgbClr val="009900"/>
                </a:solidFill>
                <a:latin typeface="Arial (Body)"/>
              </a:rPr>
              <a:t>…</a:t>
            </a:r>
            <a:endParaRPr lang="en-US" dirty="0" smtClean="0">
              <a:solidFill>
                <a:srgbClr val="009900"/>
              </a:solidFill>
              <a:latin typeface="Arial (Body)"/>
            </a:endParaRPr>
          </a:p>
          <a:p>
            <a:pPr marL="0" indent="0">
              <a:buNone/>
            </a:pPr>
            <a:endParaRPr lang="vi-VN" dirty="0" smtClean="0">
              <a:solidFill>
                <a:srgbClr val="008000"/>
              </a:solidFill>
              <a:latin typeface="Arial (Body)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55389"/>
            <a:ext cx="5132411" cy="365125"/>
          </a:xfrm>
        </p:spPr>
        <p:txBody>
          <a:bodyPr/>
          <a:lstStyle/>
          <a:p>
            <a:r>
              <a:rPr lang="en-US" sz="1600" smtClean="0"/>
              <a:t>Thực tập kỹ thuật tại LifeTimeTechnology</a:t>
            </a:r>
            <a:endParaRPr lang="en-US" sz="1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33939" y="6455390"/>
            <a:ext cx="1826241" cy="365125"/>
          </a:xfrm>
        </p:spPr>
        <p:txBody>
          <a:bodyPr/>
          <a:lstStyle/>
          <a:p>
            <a:fld id="{1F2F577C-CE4A-45E0-8529-A0D5694FEE75}" type="slidenum">
              <a:rPr lang="en-US" sz="1600" smtClean="0"/>
              <a:t>6</a:t>
            </a:fld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113774399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399" y="232011"/>
            <a:ext cx="8761862" cy="464024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ĐỊNH HƯỚNG VÀ GIẢI PHÁP(2/)</a:t>
            </a:r>
            <a:endParaRPr lang="en-US" sz="30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490" y="1323833"/>
            <a:ext cx="8447963" cy="5131558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solidFill>
                  <a:srgbClr val="008000"/>
                </a:solidFill>
                <a:latin typeface="Arial (Body)"/>
              </a:rPr>
              <a:t>Tham</a:t>
            </a:r>
            <a:r>
              <a:rPr lang="en-US" sz="3200" dirty="0" smtClean="0">
                <a:solidFill>
                  <a:srgbClr val="008000"/>
                </a:solidFill>
                <a:latin typeface="Arial (Body)"/>
              </a:rPr>
              <a:t> </a:t>
            </a:r>
            <a:r>
              <a:rPr lang="en-US" sz="3200" dirty="0" err="1" smtClean="0">
                <a:solidFill>
                  <a:srgbClr val="008000"/>
                </a:solidFill>
                <a:latin typeface="Arial (Body)"/>
              </a:rPr>
              <a:t>khảo</a:t>
            </a:r>
            <a:r>
              <a:rPr lang="en-US" sz="3200" dirty="0" smtClean="0">
                <a:solidFill>
                  <a:srgbClr val="008000"/>
                </a:solidFill>
                <a:latin typeface="Arial (Body)"/>
              </a:rPr>
              <a:t> </a:t>
            </a:r>
            <a:r>
              <a:rPr lang="en-US" sz="3200" dirty="0" err="1" smtClean="0">
                <a:solidFill>
                  <a:srgbClr val="008000"/>
                </a:solidFill>
                <a:latin typeface="Arial (Body)"/>
              </a:rPr>
              <a:t>và</a:t>
            </a:r>
            <a:r>
              <a:rPr lang="en-US" sz="3200" dirty="0" smtClean="0">
                <a:solidFill>
                  <a:srgbClr val="008000"/>
                </a:solidFill>
                <a:latin typeface="Arial (Body)"/>
              </a:rPr>
              <a:t> </a:t>
            </a:r>
            <a:r>
              <a:rPr lang="en-US" sz="3200" dirty="0" err="1" smtClean="0">
                <a:solidFill>
                  <a:srgbClr val="008000"/>
                </a:solidFill>
                <a:latin typeface="Arial (Body)"/>
              </a:rPr>
              <a:t>vận</a:t>
            </a:r>
            <a:r>
              <a:rPr lang="en-US" sz="3200" dirty="0" smtClean="0">
                <a:solidFill>
                  <a:srgbClr val="008000"/>
                </a:solidFill>
                <a:latin typeface="Arial (Body)"/>
              </a:rPr>
              <a:t> </a:t>
            </a:r>
            <a:r>
              <a:rPr lang="en-US" sz="3200" dirty="0" err="1" smtClean="0">
                <a:solidFill>
                  <a:srgbClr val="008000"/>
                </a:solidFill>
                <a:latin typeface="Arial (Body)"/>
              </a:rPr>
              <a:t>dụng</a:t>
            </a:r>
            <a:r>
              <a:rPr lang="en-US" sz="3200" dirty="0" smtClean="0">
                <a:solidFill>
                  <a:srgbClr val="008000"/>
                </a:solidFill>
                <a:latin typeface="Arial (Body)"/>
              </a:rPr>
              <a:t> </a:t>
            </a:r>
            <a:r>
              <a:rPr lang="en-US" sz="3200" dirty="0" err="1" smtClean="0">
                <a:solidFill>
                  <a:srgbClr val="008000"/>
                </a:solidFill>
                <a:latin typeface="Arial (Body)"/>
              </a:rPr>
              <a:t>theo</a:t>
            </a:r>
            <a:r>
              <a:rPr lang="en-US" sz="3200" dirty="0" smtClean="0">
                <a:solidFill>
                  <a:srgbClr val="008000"/>
                </a:solidFill>
                <a:latin typeface="Arial (Body)"/>
              </a:rPr>
              <a:t> </a:t>
            </a:r>
            <a:r>
              <a:rPr lang="en-US" sz="3200" dirty="0" err="1" smtClean="0">
                <a:solidFill>
                  <a:srgbClr val="008000"/>
                </a:solidFill>
                <a:latin typeface="Arial (Body)"/>
              </a:rPr>
              <a:t>phần</a:t>
            </a:r>
            <a:r>
              <a:rPr lang="en-US" sz="3200" dirty="0" smtClean="0">
                <a:solidFill>
                  <a:srgbClr val="008000"/>
                </a:solidFill>
                <a:latin typeface="Arial (Body)"/>
              </a:rPr>
              <a:t> </a:t>
            </a:r>
            <a:r>
              <a:rPr lang="en-US" sz="3200" dirty="0" err="1" smtClean="0">
                <a:solidFill>
                  <a:srgbClr val="008000"/>
                </a:solidFill>
                <a:latin typeface="Arial (Body)"/>
              </a:rPr>
              <a:t>mềm</a:t>
            </a:r>
            <a:r>
              <a:rPr lang="en-US" sz="3200" dirty="0" smtClean="0">
                <a:solidFill>
                  <a:srgbClr val="008000"/>
                </a:solidFill>
                <a:latin typeface="Arial (Body)"/>
              </a:rPr>
              <a:t> INSTAGRAM </a:t>
            </a:r>
          </a:p>
          <a:p>
            <a:pPr algn="just"/>
            <a:r>
              <a:rPr lang="en-US" dirty="0" err="1" smtClean="0">
                <a:latin typeface="Arial (Body)"/>
              </a:rPr>
              <a:t>Instagram</a:t>
            </a:r>
            <a:r>
              <a:rPr lang="en-US" dirty="0" smtClean="0">
                <a:latin typeface="Arial (Body)"/>
              </a:rPr>
              <a:t>: </a:t>
            </a:r>
          </a:p>
          <a:p>
            <a:pPr lvl="1" algn="just"/>
            <a:r>
              <a:rPr lang="en-US" sz="2800" dirty="0" err="1" smtClean="0">
                <a:latin typeface="Arial (Body)"/>
              </a:rPr>
              <a:t>Miễn</a:t>
            </a:r>
            <a:r>
              <a:rPr lang="en-US" sz="2800" dirty="0" smtClean="0">
                <a:latin typeface="Arial (Body)"/>
              </a:rPr>
              <a:t> </a:t>
            </a:r>
            <a:r>
              <a:rPr lang="en-US" sz="2800" dirty="0" err="1" smtClean="0">
                <a:latin typeface="Arial (Body)"/>
              </a:rPr>
              <a:t>phí</a:t>
            </a:r>
            <a:endParaRPr lang="en-US" sz="2800" dirty="0" smtClean="0">
              <a:latin typeface="Arial (Body)"/>
            </a:endParaRPr>
          </a:p>
          <a:p>
            <a:pPr lvl="1" algn="just"/>
            <a:r>
              <a:rPr lang="en-US" sz="2800" dirty="0" err="1" smtClean="0">
                <a:latin typeface="Arial (Body)"/>
              </a:rPr>
              <a:t>Hấp</a:t>
            </a:r>
            <a:r>
              <a:rPr lang="en-US" sz="2800" dirty="0" smtClean="0">
                <a:latin typeface="Arial (Body)"/>
              </a:rPr>
              <a:t> </a:t>
            </a:r>
            <a:r>
              <a:rPr lang="en-US" sz="2800" dirty="0" err="1" smtClean="0">
                <a:latin typeface="Arial (Body)"/>
              </a:rPr>
              <a:t>dẫn</a:t>
            </a:r>
            <a:r>
              <a:rPr lang="en-US" sz="2800" dirty="0" smtClean="0">
                <a:latin typeface="Arial (Body)"/>
              </a:rPr>
              <a:t>: </a:t>
            </a:r>
            <a:r>
              <a:rPr lang="en-US" sz="2800" dirty="0" err="1" smtClean="0">
                <a:latin typeface="Arial (Body)"/>
              </a:rPr>
              <a:t>chỉnh</a:t>
            </a:r>
            <a:r>
              <a:rPr lang="en-US" sz="2800" dirty="0" smtClean="0">
                <a:latin typeface="Arial (Body)"/>
              </a:rPr>
              <a:t> </a:t>
            </a:r>
            <a:r>
              <a:rPr lang="en-US" sz="2800" dirty="0" err="1" smtClean="0">
                <a:latin typeface="Arial (Body)"/>
              </a:rPr>
              <a:t>sửa</a:t>
            </a:r>
            <a:r>
              <a:rPr lang="en-US" sz="2800" dirty="0" smtClean="0">
                <a:latin typeface="Arial (Body)"/>
              </a:rPr>
              <a:t> </a:t>
            </a:r>
            <a:r>
              <a:rPr lang="en-US" sz="2800" dirty="0" err="1" smtClean="0">
                <a:latin typeface="Arial (Body)"/>
              </a:rPr>
              <a:t>ảnh</a:t>
            </a:r>
            <a:r>
              <a:rPr lang="en-US" sz="2800" dirty="0" smtClean="0">
                <a:latin typeface="Arial (Body)"/>
              </a:rPr>
              <a:t>, </a:t>
            </a:r>
            <a:r>
              <a:rPr lang="en-US" sz="2800" dirty="0" err="1" smtClean="0">
                <a:latin typeface="Arial (Body)"/>
              </a:rPr>
              <a:t>lưu</a:t>
            </a:r>
            <a:r>
              <a:rPr lang="en-US" sz="2800" dirty="0" smtClean="0">
                <a:latin typeface="Arial (Body)"/>
              </a:rPr>
              <a:t> </a:t>
            </a:r>
            <a:r>
              <a:rPr lang="en-US" sz="2800" dirty="0" err="1" smtClean="0">
                <a:latin typeface="Arial (Body)"/>
              </a:rPr>
              <a:t>ảnh</a:t>
            </a:r>
            <a:r>
              <a:rPr lang="en-US" sz="2800" dirty="0" smtClean="0">
                <a:latin typeface="Arial (Body)"/>
              </a:rPr>
              <a:t>, chia </a:t>
            </a:r>
            <a:r>
              <a:rPr lang="en-US" sz="2800" dirty="0" err="1" smtClean="0">
                <a:latin typeface="Arial (Body)"/>
              </a:rPr>
              <a:t>sẻ</a:t>
            </a:r>
            <a:r>
              <a:rPr lang="en-US" sz="2800" dirty="0" smtClean="0">
                <a:latin typeface="Arial (Body)"/>
              </a:rPr>
              <a:t> </a:t>
            </a:r>
            <a:r>
              <a:rPr lang="en-US" sz="2800" dirty="0" err="1" smtClean="0">
                <a:latin typeface="Arial (Body)"/>
              </a:rPr>
              <a:t>với</a:t>
            </a:r>
            <a:r>
              <a:rPr lang="en-US" sz="2800" dirty="0" smtClean="0">
                <a:latin typeface="Arial (Body)"/>
              </a:rPr>
              <a:t> </a:t>
            </a:r>
            <a:r>
              <a:rPr lang="en-US" sz="2800" dirty="0" err="1" smtClean="0">
                <a:latin typeface="Arial (Body)"/>
              </a:rPr>
              <a:t>bạn</a:t>
            </a:r>
            <a:r>
              <a:rPr lang="en-US" sz="2800" dirty="0" smtClean="0">
                <a:latin typeface="Arial (Body)"/>
              </a:rPr>
              <a:t> </a:t>
            </a:r>
            <a:r>
              <a:rPr lang="en-US" sz="2800" dirty="0" err="1" smtClean="0">
                <a:latin typeface="Arial (Body)"/>
              </a:rPr>
              <a:t>bè</a:t>
            </a:r>
            <a:r>
              <a:rPr lang="en-US" sz="2800" dirty="0" smtClean="0">
                <a:latin typeface="Arial (Body)"/>
              </a:rPr>
              <a:t>.</a:t>
            </a:r>
          </a:p>
          <a:p>
            <a:pPr lvl="1" algn="just"/>
            <a:r>
              <a:rPr lang="en-US" sz="2800" dirty="0" smtClean="0">
                <a:latin typeface="Arial (Body)"/>
              </a:rPr>
              <a:t>Upload </a:t>
            </a:r>
            <a:r>
              <a:rPr lang="en-US" sz="2800" dirty="0" err="1" smtClean="0">
                <a:latin typeface="Arial (Body)"/>
              </a:rPr>
              <a:t>ảnh</a:t>
            </a:r>
            <a:r>
              <a:rPr lang="en-US" sz="2800" dirty="0" smtClean="0">
                <a:latin typeface="Arial (Body)"/>
              </a:rPr>
              <a:t> </a:t>
            </a:r>
            <a:r>
              <a:rPr lang="en-US" sz="2800" dirty="0" err="1" smtClean="0">
                <a:latin typeface="Arial (Body)"/>
              </a:rPr>
              <a:t>không</a:t>
            </a:r>
            <a:r>
              <a:rPr lang="en-US" sz="2800" dirty="0" smtClean="0">
                <a:latin typeface="Arial (Body)"/>
              </a:rPr>
              <a:t> </a:t>
            </a:r>
            <a:r>
              <a:rPr lang="en-US" sz="2800" dirty="0" err="1" smtClean="0">
                <a:latin typeface="Arial (Body)"/>
              </a:rPr>
              <a:t>giới</a:t>
            </a:r>
            <a:r>
              <a:rPr lang="en-US" sz="2800" dirty="0" smtClean="0">
                <a:latin typeface="Arial (Body)"/>
              </a:rPr>
              <a:t> </a:t>
            </a:r>
            <a:r>
              <a:rPr lang="en-US" sz="2800" dirty="0" err="1" smtClean="0">
                <a:latin typeface="Arial (Body)"/>
              </a:rPr>
              <a:t>hạn</a:t>
            </a:r>
            <a:endParaRPr lang="vi-VN" sz="2800" dirty="0" smtClean="0">
              <a:latin typeface="Arial (Body)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55389"/>
            <a:ext cx="5132411" cy="365125"/>
          </a:xfrm>
        </p:spPr>
        <p:txBody>
          <a:bodyPr/>
          <a:lstStyle/>
          <a:p>
            <a:r>
              <a:rPr lang="en-US" sz="1600" smtClean="0"/>
              <a:t>Thực tập kỹ thuật tại LifeTimeTechnology</a:t>
            </a:r>
            <a:endParaRPr lang="en-US" sz="1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33939" y="6455390"/>
            <a:ext cx="1826241" cy="365125"/>
          </a:xfrm>
        </p:spPr>
        <p:txBody>
          <a:bodyPr/>
          <a:lstStyle/>
          <a:p>
            <a:fld id="{1F2F577C-CE4A-45E0-8529-A0D5694FEE75}" type="slidenum">
              <a:rPr lang="en-US" sz="1600" smtClean="0"/>
              <a:t>7</a:t>
            </a:fld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4100855962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399" y="232011"/>
            <a:ext cx="8761862" cy="464024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ĐỊNH HƯỚNG VÀ GIẢI PHÁP(3/)</a:t>
            </a:r>
            <a:endParaRPr lang="en-US" sz="30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490" y="1323833"/>
            <a:ext cx="8447963" cy="5131558"/>
          </a:xfrm>
        </p:spPr>
        <p:txBody>
          <a:bodyPr/>
          <a:lstStyle/>
          <a:p>
            <a:r>
              <a:rPr lang="en-US" dirty="0" err="1" smtClean="0">
                <a:solidFill>
                  <a:srgbClr val="008000"/>
                </a:solidFill>
                <a:latin typeface="Arial (Body)"/>
              </a:rPr>
              <a:t>Tạo</a:t>
            </a:r>
            <a:r>
              <a:rPr lang="en-US" dirty="0" smtClean="0">
                <a:solidFill>
                  <a:srgbClr val="008000"/>
                </a:solidFill>
                <a:latin typeface="Arial (Body)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Arial (Body)"/>
              </a:rPr>
              <a:t>một</a:t>
            </a:r>
            <a:r>
              <a:rPr lang="en-US" dirty="0" smtClean="0">
                <a:solidFill>
                  <a:srgbClr val="008000"/>
                </a:solidFill>
                <a:latin typeface="Arial (Body)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Arial (Body)"/>
              </a:rPr>
              <a:t>ứng</a:t>
            </a:r>
            <a:r>
              <a:rPr lang="en-US" dirty="0" smtClean="0">
                <a:solidFill>
                  <a:srgbClr val="008000"/>
                </a:solidFill>
                <a:latin typeface="Arial (Body)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Arial (Body)"/>
              </a:rPr>
              <a:t>dụng</a:t>
            </a:r>
            <a:r>
              <a:rPr lang="en-US" dirty="0" smtClean="0">
                <a:solidFill>
                  <a:srgbClr val="008000"/>
                </a:solidFill>
                <a:latin typeface="Arial (Body)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Arial (Body)"/>
              </a:rPr>
              <a:t>Instagram_Clone</a:t>
            </a:r>
            <a:r>
              <a:rPr lang="en-US" dirty="0" smtClean="0">
                <a:solidFill>
                  <a:srgbClr val="008000"/>
                </a:solidFill>
                <a:latin typeface="Arial (Body)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Arial (Body)"/>
              </a:rPr>
              <a:t>đảm</a:t>
            </a:r>
            <a:r>
              <a:rPr lang="en-US" dirty="0" smtClean="0">
                <a:solidFill>
                  <a:srgbClr val="008000"/>
                </a:solidFill>
                <a:latin typeface="Arial (Body)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Arial (Body)"/>
              </a:rPr>
              <a:t>bảo</a:t>
            </a:r>
            <a:r>
              <a:rPr lang="en-US" dirty="0" smtClean="0">
                <a:solidFill>
                  <a:srgbClr val="008000"/>
                </a:solidFill>
                <a:latin typeface="Arial (Body)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Arial (Body)"/>
              </a:rPr>
              <a:t>các</a:t>
            </a:r>
            <a:r>
              <a:rPr lang="en-US" dirty="0" smtClean="0">
                <a:solidFill>
                  <a:srgbClr val="008000"/>
                </a:solidFill>
                <a:latin typeface="Arial (Body)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Arial (Body)"/>
              </a:rPr>
              <a:t>tính</a:t>
            </a:r>
            <a:r>
              <a:rPr lang="en-US" dirty="0" smtClean="0">
                <a:solidFill>
                  <a:srgbClr val="008000"/>
                </a:solidFill>
                <a:latin typeface="Arial (Body)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Arial (Body)"/>
              </a:rPr>
              <a:t>năng</a:t>
            </a:r>
            <a:r>
              <a:rPr lang="en-US" dirty="0" smtClean="0">
                <a:solidFill>
                  <a:srgbClr val="008000"/>
                </a:solidFill>
                <a:latin typeface="Arial (Body)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Arial (Body)"/>
              </a:rPr>
              <a:t>như</a:t>
            </a:r>
            <a:r>
              <a:rPr lang="en-US" dirty="0" smtClean="0">
                <a:solidFill>
                  <a:srgbClr val="008000"/>
                </a:solidFill>
                <a:latin typeface="Arial (Body)"/>
              </a:rPr>
              <a:t>:</a:t>
            </a:r>
          </a:p>
          <a:p>
            <a:pPr lvl="1"/>
            <a:r>
              <a:rPr lang="en-US" dirty="0" smtClean="0">
                <a:latin typeface="Arial (Body)"/>
              </a:rPr>
              <a:t>Cho </a:t>
            </a:r>
            <a:r>
              <a:rPr lang="en-US" dirty="0" err="1" smtClean="0">
                <a:latin typeface="Arial (Body)"/>
              </a:rPr>
              <a:t>phép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chụp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ảnh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và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chọn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ảnh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từ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thư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viện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ảnh</a:t>
            </a:r>
            <a:r>
              <a:rPr lang="en-US" dirty="0" smtClean="0">
                <a:latin typeface="Arial (Body)"/>
              </a:rPr>
              <a:t>.</a:t>
            </a:r>
          </a:p>
          <a:p>
            <a:pPr lvl="1"/>
            <a:r>
              <a:rPr lang="vi-VN" dirty="0" smtClean="0">
                <a:latin typeface="Arial (Body)"/>
              </a:rPr>
              <a:t>Cung </a:t>
            </a:r>
            <a:r>
              <a:rPr lang="vi-VN" dirty="0">
                <a:latin typeface="Arial (Body)"/>
              </a:rPr>
              <a:t>cấp các bộ lọc ảnh được thiết kế tùy chỉnh: bao </a:t>
            </a:r>
            <a:r>
              <a:rPr lang="vi-VN" dirty="0" smtClean="0">
                <a:latin typeface="Arial (Body)"/>
              </a:rPr>
              <a:t>gồm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tùy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chỉnh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sáng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tối</a:t>
            </a:r>
            <a:r>
              <a:rPr lang="en-US" dirty="0" smtClean="0">
                <a:latin typeface="Arial (Body)"/>
              </a:rPr>
              <a:t>, </a:t>
            </a:r>
            <a:r>
              <a:rPr lang="en-US" dirty="0" err="1" smtClean="0">
                <a:latin typeface="Arial (Body)"/>
              </a:rPr>
              <a:t>sắc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nét,tương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phản&amp;chỉnh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màu</a:t>
            </a:r>
            <a:r>
              <a:rPr lang="en-US" dirty="0" smtClean="0">
                <a:latin typeface="Arial (Body)"/>
              </a:rPr>
              <a:t>…</a:t>
            </a:r>
            <a:endParaRPr lang="vi-VN" dirty="0">
              <a:latin typeface="Arial (Body)"/>
            </a:endParaRPr>
          </a:p>
          <a:p>
            <a:pPr lvl="1"/>
            <a:r>
              <a:rPr lang="vi-VN" dirty="0">
                <a:latin typeface="Arial (Body)"/>
              </a:rPr>
              <a:t>Hỗ trợ chia sẻ ảnh và video tức thời lên các mạng xã hội phổ biến như Facebook, </a:t>
            </a:r>
            <a:r>
              <a:rPr lang="vi-VN" dirty="0" smtClean="0">
                <a:latin typeface="Arial (Body)"/>
              </a:rPr>
              <a:t>Twitter</a:t>
            </a:r>
            <a:r>
              <a:rPr lang="en-US" dirty="0" smtClean="0">
                <a:latin typeface="Arial (Body)"/>
              </a:rPr>
              <a:t>, server LTT_Team8 (</a:t>
            </a:r>
            <a:r>
              <a:rPr lang="en-US" dirty="0" err="1" smtClean="0">
                <a:latin typeface="Arial (Body)"/>
              </a:rPr>
              <a:t>tự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xây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dựng</a:t>
            </a:r>
            <a:r>
              <a:rPr lang="en-US" dirty="0" smtClean="0">
                <a:latin typeface="Arial (Body)"/>
              </a:rPr>
              <a:t>).</a:t>
            </a:r>
            <a:endParaRPr lang="vi-VN" dirty="0">
              <a:latin typeface="Arial (Body)"/>
            </a:endParaRPr>
          </a:p>
          <a:p>
            <a:pPr lvl="1"/>
            <a:r>
              <a:rPr lang="vi-VN" dirty="0">
                <a:latin typeface="Arial (Body)"/>
              </a:rPr>
              <a:t>Cho phép </a:t>
            </a:r>
            <a:r>
              <a:rPr lang="en-US" dirty="0" smtClean="0">
                <a:latin typeface="Arial (Body)"/>
              </a:rPr>
              <a:t>upload</a:t>
            </a:r>
            <a:r>
              <a:rPr lang="vi-VN" dirty="0" smtClean="0">
                <a:latin typeface="Arial (Body)"/>
              </a:rPr>
              <a:t> </a:t>
            </a:r>
            <a:r>
              <a:rPr lang="vi-VN" dirty="0">
                <a:latin typeface="Arial (Body)"/>
              </a:rPr>
              <a:t>không giới hạn.</a:t>
            </a:r>
          </a:p>
          <a:p>
            <a:pPr lvl="1"/>
            <a:r>
              <a:rPr lang="vi-VN" dirty="0">
                <a:latin typeface="Arial (Body)"/>
              </a:rPr>
              <a:t>Hỗ trợ camera </a:t>
            </a:r>
            <a:r>
              <a:rPr lang="en-US" dirty="0" err="1" smtClean="0">
                <a:latin typeface="Arial (Body)"/>
              </a:rPr>
              <a:t>trước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và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sau</a:t>
            </a:r>
            <a:r>
              <a:rPr lang="en-US" dirty="0" smtClean="0">
                <a:latin typeface="Arial (Body)"/>
              </a:rPr>
              <a:t>.</a:t>
            </a:r>
          </a:p>
          <a:p>
            <a:pPr lvl="1"/>
            <a:r>
              <a:rPr lang="en-US" dirty="0" err="1" smtClean="0">
                <a:latin typeface="Arial (Body)"/>
              </a:rPr>
              <a:t>Hỗ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trợ</a:t>
            </a:r>
            <a:r>
              <a:rPr lang="en-US" dirty="0" smtClean="0">
                <a:latin typeface="Arial (Body)"/>
              </a:rPr>
              <a:t> flash.</a:t>
            </a:r>
          </a:p>
          <a:p>
            <a:pPr lvl="1"/>
            <a:r>
              <a:rPr lang="en-US" dirty="0" err="1" smtClean="0">
                <a:latin typeface="Arial (Body)"/>
              </a:rPr>
              <a:t>Tham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gia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vào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mạng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xã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hội</a:t>
            </a:r>
            <a:endParaRPr lang="en-US" dirty="0" smtClean="0">
              <a:latin typeface="Arial (Body)"/>
            </a:endParaRPr>
          </a:p>
          <a:p>
            <a:pPr marL="0" indent="0">
              <a:buNone/>
            </a:pPr>
            <a:endParaRPr lang="vi-VN" dirty="0" smtClean="0">
              <a:solidFill>
                <a:srgbClr val="008000"/>
              </a:solidFill>
              <a:latin typeface="Arial (Body)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55389"/>
            <a:ext cx="5132411" cy="365125"/>
          </a:xfrm>
        </p:spPr>
        <p:txBody>
          <a:bodyPr/>
          <a:lstStyle/>
          <a:p>
            <a:r>
              <a:rPr lang="en-US" sz="1600" smtClean="0"/>
              <a:t>Thực tập kỹ thuật tại LifeTimeTechnology</a:t>
            </a:r>
            <a:endParaRPr lang="en-US" sz="1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33939" y="6455390"/>
            <a:ext cx="1826241" cy="365125"/>
          </a:xfrm>
        </p:spPr>
        <p:txBody>
          <a:bodyPr/>
          <a:lstStyle/>
          <a:p>
            <a:fld id="{1F2F577C-CE4A-45E0-8529-A0D5694FEE75}" type="slidenum">
              <a:rPr lang="en-US" sz="1600" smtClean="0"/>
              <a:t>8</a:t>
            </a:fld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796118520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399" y="232011"/>
            <a:ext cx="8761862" cy="464024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ĐỊNH HƯỚNG VÀ GIẢI PHÁP(4/)</a:t>
            </a:r>
            <a:endParaRPr lang="en-US" sz="30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490" y="1323833"/>
            <a:ext cx="8447963" cy="5131558"/>
          </a:xfrm>
        </p:spPr>
        <p:txBody>
          <a:bodyPr/>
          <a:lstStyle/>
          <a:p>
            <a:r>
              <a:rPr lang="en-US" dirty="0" err="1" smtClean="0">
                <a:solidFill>
                  <a:srgbClr val="008000"/>
                </a:solidFill>
                <a:latin typeface="Arial (Body)"/>
              </a:rPr>
              <a:t>Giải</a:t>
            </a:r>
            <a:r>
              <a:rPr lang="en-US" dirty="0" smtClean="0">
                <a:solidFill>
                  <a:srgbClr val="008000"/>
                </a:solidFill>
                <a:latin typeface="Arial (Body)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Arial (Body)"/>
              </a:rPr>
              <a:t>pháp</a:t>
            </a:r>
            <a:r>
              <a:rPr lang="en-US" dirty="0" smtClean="0">
                <a:solidFill>
                  <a:srgbClr val="008000"/>
                </a:solidFill>
                <a:latin typeface="Arial (Body)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Arial (Body)"/>
              </a:rPr>
              <a:t>lựa</a:t>
            </a:r>
            <a:r>
              <a:rPr lang="en-US" dirty="0" smtClean="0">
                <a:solidFill>
                  <a:srgbClr val="008000"/>
                </a:solidFill>
                <a:latin typeface="Arial (Body)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Arial (Body)"/>
              </a:rPr>
              <a:t>chọn</a:t>
            </a:r>
            <a:r>
              <a:rPr lang="en-US" dirty="0" smtClean="0">
                <a:solidFill>
                  <a:srgbClr val="008000"/>
                </a:solidFill>
                <a:latin typeface="Arial (Body)"/>
              </a:rPr>
              <a:t>: </a:t>
            </a:r>
            <a:r>
              <a:rPr lang="en-US" dirty="0" err="1" smtClean="0">
                <a:solidFill>
                  <a:srgbClr val="008000"/>
                </a:solidFill>
                <a:latin typeface="Arial (Body)"/>
              </a:rPr>
              <a:t>với</a:t>
            </a:r>
            <a:r>
              <a:rPr lang="en-US" dirty="0" smtClean="0">
                <a:solidFill>
                  <a:srgbClr val="008000"/>
                </a:solidFill>
                <a:latin typeface="Arial (Body)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Arial (Body)"/>
              </a:rPr>
              <a:t>iOS</a:t>
            </a:r>
            <a:endParaRPr lang="en-US" dirty="0" smtClean="0">
              <a:solidFill>
                <a:srgbClr val="008000"/>
              </a:solidFill>
              <a:latin typeface="Arial (Body)"/>
            </a:endParaRPr>
          </a:p>
          <a:p>
            <a:pPr lvl="1"/>
            <a:r>
              <a:rPr lang="en-US" dirty="0" err="1" smtClean="0">
                <a:latin typeface="Arial (Body)"/>
              </a:rPr>
              <a:t>Chụp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ảnh</a:t>
            </a:r>
            <a:r>
              <a:rPr lang="en-US" dirty="0" smtClean="0">
                <a:latin typeface="Arial (Body)"/>
              </a:rPr>
              <a:t>, </a:t>
            </a:r>
            <a:r>
              <a:rPr lang="en-US" dirty="0" err="1" smtClean="0">
                <a:latin typeface="Arial (Body)"/>
              </a:rPr>
              <a:t>chọn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ảnh</a:t>
            </a:r>
            <a:r>
              <a:rPr lang="en-US" dirty="0" smtClean="0">
                <a:latin typeface="Arial (Body)"/>
              </a:rPr>
              <a:t>: </a:t>
            </a:r>
            <a:r>
              <a:rPr lang="en-US" dirty="0" err="1" smtClean="0">
                <a:solidFill>
                  <a:srgbClr val="FF0000"/>
                </a:solidFill>
                <a:latin typeface="Arial (Body)"/>
              </a:rPr>
              <a:t>UIImagePicker</a:t>
            </a:r>
            <a:r>
              <a:rPr lang="en-US" dirty="0">
                <a:latin typeface="Arial (Body)"/>
              </a:rPr>
              <a:t>, </a:t>
            </a:r>
            <a:r>
              <a:rPr lang="en-US" dirty="0" err="1" smtClean="0">
                <a:latin typeface="Arial (Body)"/>
              </a:rPr>
              <a:t>AVFoundation.framework</a:t>
            </a:r>
            <a:r>
              <a:rPr lang="en-US" dirty="0">
                <a:latin typeface="Arial (Body)"/>
              </a:rPr>
              <a:t> (camera), </a:t>
            </a:r>
            <a:r>
              <a:rPr lang="en-US" dirty="0" err="1" smtClean="0">
                <a:latin typeface="Arial (Body)"/>
              </a:rPr>
              <a:t>AssetsLibrary.framework</a:t>
            </a:r>
            <a:r>
              <a:rPr lang="en-US" dirty="0" smtClean="0">
                <a:latin typeface="Arial (Body)"/>
              </a:rPr>
              <a:t> (choose image).</a:t>
            </a:r>
          </a:p>
          <a:p>
            <a:pPr lvl="1"/>
            <a:r>
              <a:rPr lang="en-US" dirty="0" smtClean="0">
                <a:latin typeface="Arial (Body)"/>
              </a:rPr>
              <a:t>Crop </a:t>
            </a:r>
            <a:r>
              <a:rPr lang="en-US" dirty="0" err="1" smtClean="0">
                <a:latin typeface="Arial (Body)"/>
              </a:rPr>
              <a:t>và</a:t>
            </a:r>
            <a:r>
              <a:rPr lang="en-US" dirty="0" smtClean="0">
                <a:latin typeface="Arial (Body)"/>
              </a:rPr>
              <a:t> resize </a:t>
            </a:r>
            <a:r>
              <a:rPr lang="en-US" dirty="0" err="1" smtClean="0">
                <a:latin typeface="Arial (Body)"/>
              </a:rPr>
              <a:t>ảnh:</a:t>
            </a:r>
            <a:r>
              <a:rPr lang="en-US" dirty="0" err="1">
                <a:solidFill>
                  <a:srgbClr val="FF0000"/>
                </a:solidFill>
                <a:sym typeface="Wingdings"/>
              </a:rPr>
              <a:t>CGImageRef</a:t>
            </a:r>
            <a:r>
              <a:rPr lang="en-US" dirty="0">
                <a:sym typeface="Wingdings"/>
              </a:rPr>
              <a:t>(crop logic)</a:t>
            </a:r>
            <a:r>
              <a:rPr lang="en-US" dirty="0" smtClean="0">
                <a:latin typeface="Arial (Body)"/>
              </a:rPr>
              <a:t> &lt;=&gt;</a:t>
            </a:r>
            <a:r>
              <a:rPr lang="en-US" dirty="0" err="1" smtClean="0">
                <a:solidFill>
                  <a:srgbClr val="FF0000"/>
                </a:solidFill>
              </a:rPr>
              <a:t>CGImageCreateWithImageInRect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(crop)</a:t>
            </a:r>
            <a:r>
              <a:rPr lang="en-US" dirty="0" smtClean="0">
                <a:solidFill>
                  <a:srgbClr val="FF0000"/>
                </a:solidFill>
              </a:rPr>
              <a:t> , </a:t>
            </a:r>
            <a:r>
              <a:rPr lang="en-US" dirty="0" err="1" smtClean="0">
                <a:solidFill>
                  <a:srgbClr val="FF0000"/>
                </a:solidFill>
              </a:rPr>
              <a:t>drawInRect</a:t>
            </a:r>
            <a:r>
              <a:rPr lang="en-US" dirty="0" smtClean="0">
                <a:solidFill>
                  <a:srgbClr val="000000"/>
                </a:solidFill>
              </a:rPr>
              <a:t> (method of </a:t>
            </a:r>
            <a:r>
              <a:rPr lang="en-US" dirty="0" err="1" smtClean="0">
                <a:solidFill>
                  <a:srgbClr val="000000"/>
                </a:solidFill>
              </a:rPr>
              <a:t>UIImage</a:t>
            </a:r>
            <a:r>
              <a:rPr lang="en-US" dirty="0" smtClean="0">
                <a:solidFill>
                  <a:srgbClr val="000000"/>
                </a:solidFill>
              </a:rPr>
              <a:t>)-resize,</a:t>
            </a:r>
            <a:r>
              <a:rPr lang="en-US" dirty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UIGraphics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dirty="0" err="1" smtClean="0">
                <a:solidFill>
                  <a:srgbClr val="000000"/>
                </a:solidFill>
              </a:rPr>
              <a:t>CGBitmapContext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dirty="0" err="1" smtClean="0">
                <a:solidFill>
                  <a:srgbClr val="000000"/>
                </a:solidFill>
              </a:rPr>
              <a:t>CGContextDrawImage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  <a:sym typeface="Wingdings"/>
              </a:rPr>
              <a:t>scale and resize , </a:t>
            </a:r>
            <a:r>
              <a:rPr lang="en-US" dirty="0" err="1" smtClean="0">
                <a:solidFill>
                  <a:srgbClr val="000000"/>
                </a:solidFill>
                <a:sym typeface="Wingdings"/>
              </a:rPr>
              <a:t>BJImageCroper</a:t>
            </a:r>
            <a:r>
              <a:rPr lang="en-US" dirty="0">
                <a:solidFill>
                  <a:srgbClr val="000000"/>
                </a:solidFill>
                <a:sym typeface="Wingdings"/>
              </a:rPr>
              <a:t> (Barrett Jacobsen), </a:t>
            </a:r>
            <a:r>
              <a:rPr lang="en-US" dirty="0" err="1" smtClean="0">
                <a:solidFill>
                  <a:srgbClr val="000000"/>
                </a:solidFill>
                <a:sym typeface="Wingdings"/>
              </a:rPr>
              <a:t>NYXImagesKit</a:t>
            </a:r>
            <a:r>
              <a:rPr lang="en-US" smtClean="0">
                <a:solidFill>
                  <a:srgbClr val="000000"/>
                </a:solidFill>
                <a:sym typeface="Wingdings"/>
              </a:rPr>
              <a:t>(Benjamin Godard-2011)</a:t>
            </a:r>
            <a:endParaRPr lang="vi-VN" dirty="0">
              <a:solidFill>
                <a:srgbClr val="FF0000"/>
              </a:solidFill>
              <a:latin typeface="Arial (Body)"/>
            </a:endParaRPr>
          </a:p>
          <a:p>
            <a:pPr lvl="1"/>
            <a:r>
              <a:rPr lang="en-US" dirty="0" smtClean="0">
                <a:latin typeface="Arial (Body)"/>
              </a:rPr>
              <a:t>Chia </a:t>
            </a:r>
            <a:r>
              <a:rPr lang="en-US" dirty="0" err="1" smtClean="0">
                <a:latin typeface="Arial (Body)"/>
              </a:rPr>
              <a:t>sẻ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lên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mạng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xã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hội</a:t>
            </a:r>
            <a:r>
              <a:rPr lang="en-US" dirty="0">
                <a:latin typeface="Arial (Body)"/>
              </a:rPr>
              <a:t>: </a:t>
            </a:r>
            <a:r>
              <a:rPr lang="en-US" dirty="0" err="1" smtClean="0">
                <a:solidFill>
                  <a:srgbClr val="FF0000"/>
                </a:solidFill>
                <a:latin typeface="Arial (Body)"/>
              </a:rPr>
              <a:t>Social.framework</a:t>
            </a:r>
            <a:r>
              <a:rPr lang="en-US" dirty="0" smtClean="0">
                <a:latin typeface="Arial (Body)"/>
              </a:rPr>
              <a:t>, Facebook SDK, Twitter </a:t>
            </a:r>
            <a:r>
              <a:rPr lang="en-US" dirty="0" err="1" smtClean="0">
                <a:latin typeface="Arial (Body)"/>
              </a:rPr>
              <a:t>Framwork</a:t>
            </a:r>
            <a:r>
              <a:rPr lang="en-US" dirty="0" smtClean="0">
                <a:latin typeface="Arial (Body)"/>
              </a:rPr>
              <a:t>,…</a:t>
            </a:r>
          </a:p>
          <a:p>
            <a:pPr lvl="1"/>
            <a:r>
              <a:rPr lang="en-US" dirty="0" err="1" smtClean="0">
                <a:solidFill>
                  <a:srgbClr val="000000"/>
                </a:solidFill>
                <a:latin typeface="Arial (Body)"/>
              </a:rPr>
              <a:t>Giao</a:t>
            </a:r>
            <a:r>
              <a:rPr lang="en-US" dirty="0" smtClean="0">
                <a:solidFill>
                  <a:srgbClr val="000000"/>
                </a:solidFill>
                <a:latin typeface="Arial (Body)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 (Body)"/>
              </a:rPr>
              <a:t>diện</a:t>
            </a:r>
            <a:r>
              <a:rPr lang="en-US" dirty="0" smtClean="0">
                <a:solidFill>
                  <a:srgbClr val="000000"/>
                </a:solidFill>
                <a:latin typeface="Arial (Body)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 (Body)"/>
              </a:rPr>
              <a:t>càng</a:t>
            </a:r>
            <a:r>
              <a:rPr lang="en-US" dirty="0" smtClean="0">
                <a:solidFill>
                  <a:srgbClr val="000000"/>
                </a:solidFill>
                <a:latin typeface="Arial (Body)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 (Body)"/>
              </a:rPr>
              <a:t>giống</a:t>
            </a:r>
            <a:r>
              <a:rPr lang="en-US" dirty="0" smtClean="0">
                <a:solidFill>
                  <a:srgbClr val="000000"/>
                </a:solidFill>
                <a:latin typeface="Arial (Body)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 (Body)"/>
              </a:rPr>
              <a:t>với</a:t>
            </a:r>
            <a:r>
              <a:rPr lang="en-US" dirty="0" smtClean="0">
                <a:solidFill>
                  <a:srgbClr val="000000"/>
                </a:solidFill>
                <a:latin typeface="Arial (Body)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 (Body)"/>
              </a:rPr>
              <a:t>instagram</a:t>
            </a:r>
            <a:r>
              <a:rPr lang="en-US" dirty="0" smtClean="0">
                <a:solidFill>
                  <a:srgbClr val="000000"/>
                </a:solidFill>
                <a:latin typeface="Arial (Body)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 (Body)"/>
              </a:rPr>
              <a:t>càng</a:t>
            </a:r>
            <a:r>
              <a:rPr lang="en-US" dirty="0" smtClean="0">
                <a:solidFill>
                  <a:srgbClr val="000000"/>
                </a:solidFill>
                <a:latin typeface="Arial (Body)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 (Body)"/>
              </a:rPr>
              <a:t>tốt</a:t>
            </a:r>
            <a:r>
              <a:rPr lang="en-US" dirty="0" smtClean="0">
                <a:solidFill>
                  <a:srgbClr val="000000"/>
                </a:solidFill>
                <a:latin typeface="Arial (Body)"/>
              </a:rPr>
              <a:t>.</a:t>
            </a:r>
            <a:endParaRPr lang="vi-VN" dirty="0" smtClean="0">
              <a:solidFill>
                <a:srgbClr val="000000"/>
              </a:solidFill>
              <a:latin typeface="Arial (Body)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55389"/>
            <a:ext cx="5132411" cy="365125"/>
          </a:xfrm>
        </p:spPr>
        <p:txBody>
          <a:bodyPr/>
          <a:lstStyle/>
          <a:p>
            <a:r>
              <a:rPr lang="en-US" sz="1600" smtClean="0"/>
              <a:t>Thực tập kỹ thuật tại LifeTimeTechnology</a:t>
            </a:r>
            <a:endParaRPr lang="en-US" sz="1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33939" y="6455390"/>
            <a:ext cx="1826241" cy="365125"/>
          </a:xfrm>
        </p:spPr>
        <p:txBody>
          <a:bodyPr/>
          <a:lstStyle/>
          <a:p>
            <a:fld id="{1F2F577C-CE4A-45E0-8529-A0D5694FEE75}" type="slidenum">
              <a:rPr lang="en-US" sz="1600" smtClean="0"/>
              <a:t>9</a:t>
            </a:fld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006764191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1612</TotalTime>
  <Words>978</Words>
  <Application>Microsoft Macintosh PowerPoint</Application>
  <PresentationFormat>On-screen Show (4:3)</PresentationFormat>
  <Paragraphs>142</Paragraphs>
  <Slides>16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BÁO CÁO THỰC TẬP</vt:lpstr>
      <vt:lpstr>NỘI DUNG BÁO CÁO</vt:lpstr>
      <vt:lpstr>ĐẶT VẤN ĐỀ(1/3)</vt:lpstr>
      <vt:lpstr>ĐẶT VẤN ĐỀ(2/3)</vt:lpstr>
      <vt:lpstr>ĐẶT VẤN ĐỀ(2/3)</vt:lpstr>
      <vt:lpstr>ĐỊNH HƯỚNG VÀ GIẢI PHÁP(1/)</vt:lpstr>
      <vt:lpstr>ĐỊNH HƯỚNG VÀ GIẢI PHÁP(2/)</vt:lpstr>
      <vt:lpstr>ĐỊNH HƯỚNG VÀ GIẢI PHÁP(3/)</vt:lpstr>
      <vt:lpstr>ĐỊNH HƯỚNG VÀ GIẢI PHÁP(4/)</vt:lpstr>
      <vt:lpstr>ĐỊNH HƯỚNG VÀ GIẢI PHÁP(5/)</vt:lpstr>
      <vt:lpstr>PHÂN TÍCH THIẾT KẾ VÀ TRIỂN KHAI</vt:lpstr>
      <vt:lpstr>PHÂN TÍCH THIẾT KẾ VÀ TRIỂN KHAI</vt:lpstr>
      <vt:lpstr>PHÂN TÍCH THIẾT KẾ VÀ TRIỂN KHAI</vt:lpstr>
      <vt:lpstr>DEMO PHẦN MỀM</vt:lpstr>
      <vt:lpstr>TỔNG KẾT</vt:lpstr>
      <vt:lpstr>Cảm ơn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Nghiem Dinh Mung</dc:creator>
  <cp:lastModifiedBy>Đương Đào Văn</cp:lastModifiedBy>
  <cp:revision>103</cp:revision>
  <dcterms:created xsi:type="dcterms:W3CDTF">2014-05-03T14:50:46Z</dcterms:created>
  <dcterms:modified xsi:type="dcterms:W3CDTF">2014-08-05T16:37:05Z</dcterms:modified>
</cp:coreProperties>
</file>