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9" r:id="rId4"/>
    <p:sldId id="284" r:id="rId5"/>
    <p:sldId id="281" r:id="rId6"/>
    <p:sldId id="277" r:id="rId7"/>
    <p:sldId id="282" r:id="rId8"/>
    <p:sldId id="283" r:id="rId9"/>
    <p:sldId id="279" r:id="rId10"/>
    <p:sldId id="285" r:id="rId11"/>
    <p:sldId id="286" r:id="rId12"/>
    <p:sldId id="280" r:id="rId13"/>
    <p:sldId id="274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982" autoAdjust="0"/>
    <p:restoredTop sz="96050" autoAdjust="0"/>
  </p:normalViewPr>
  <p:slideViewPr>
    <p:cSldViewPr snapToGrid="0">
      <p:cViewPr varScale="1">
        <p:scale>
          <a:sx n="74" d="100"/>
          <a:sy n="74" d="100"/>
        </p:scale>
        <p:origin x="6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42DEA-A48F-A745-81D7-D28B4BDC5024}" type="datetime1">
              <a:rPr lang="en-US" smtClean="0"/>
              <a:t>7/31/2014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E4764-E7F2-3247-9459-1943CE8E9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866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690D1-ED74-9748-9A5E-B4AE984FB9C8}" type="datetime1">
              <a:rPr lang="en-US" smtClean="0"/>
              <a:t>7/31/2014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99119-051B-49E9-9B83-518F333CE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19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7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2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90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26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810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9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50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90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90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61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51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90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99119-051B-49E9-9B83-518F333CEB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14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F4CC-21FF-0C49-B576-38080A13A8B8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2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CC53-57CC-3D43-B6AF-50BFB63DDDEA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7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E7C6-210F-4447-91A5-7F6D5611B966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7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473E-6389-6B4B-840A-27BB3491B863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17C4-38BA-754A-8DE6-F237028CE4CF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8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CAE1-6B14-1D4A-AED9-F090CEF1D3BE}" type="datetime1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6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345C-26CF-9649-B502-2C5D5B39B36C}" type="datetime1">
              <a:rPr lang="en-US" smtClean="0"/>
              <a:t>7/31/2014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4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2EDC1-2013-8643-9D1D-44BFFEED3DB1}" type="datetime1">
              <a:rPr lang="en-US" smtClean="0"/>
              <a:t>7/31/2014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3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4F50-EA35-704E-B009-1DBD4188E696}" type="datetime1">
              <a:rPr lang="en-US" smtClean="0"/>
              <a:t>7/31/2014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1B3A-73F7-C44B-96C9-3F9600B998DF}" type="datetime1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2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4AF0-CBBC-C448-8724-62F4A1EFE45B}" type="datetime1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2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8DF00-8E71-644B-B9BA-4BDE21A88CEE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F577C-CE4A-45E0-8529-A0D5694F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1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0812" y="358254"/>
            <a:ext cx="5368688" cy="859809"/>
          </a:xfrm>
        </p:spPr>
        <p:txBody>
          <a:bodyPr>
            <a:normAutofit/>
          </a:bodyPr>
          <a:lstStyle/>
          <a:p>
            <a:r>
              <a:rPr lang="vi-VN" sz="3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THỰC TẬP</a:t>
            </a:r>
            <a:endParaRPr lang="en-US" sz="3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6980" y="2196319"/>
            <a:ext cx="7861110" cy="1655762"/>
          </a:xfrm>
        </p:spPr>
        <p:txBody>
          <a:bodyPr>
            <a:normAutofit/>
          </a:bodyPr>
          <a:lstStyle/>
          <a:p>
            <a:r>
              <a:rPr lang="vi-VN" sz="3200" b="1" smtClean="0">
                <a:solidFill>
                  <a:srgbClr val="009900"/>
                </a:solidFill>
              </a:rPr>
              <a:t>Đề tài: Xây dựng phần mềm quản lý ảnh InstagramClone</a:t>
            </a:r>
            <a:endParaRPr lang="en-US" sz="3200" b="1">
              <a:solidFill>
                <a:srgbClr val="0099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2322" y="1399413"/>
            <a:ext cx="690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i="1" smtClean="0"/>
              <a:t>Học phần: Thực tập kỹ thuật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4200" y="4132664"/>
            <a:ext cx="56316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 smtClean="0"/>
              <a:t>Nhóm</a:t>
            </a:r>
            <a:r>
              <a:rPr lang="en-US" sz="2400" smtClean="0"/>
              <a:t> </a:t>
            </a:r>
            <a:r>
              <a:rPr lang="en-US" sz="2400" err="1" smtClean="0"/>
              <a:t>Thực</a:t>
            </a:r>
            <a:r>
              <a:rPr lang="en-US" sz="2400" smtClean="0"/>
              <a:t> </a:t>
            </a:r>
            <a:r>
              <a:rPr lang="en-US" sz="2400" err="1" smtClean="0"/>
              <a:t>Hiện</a:t>
            </a:r>
            <a:r>
              <a:rPr lang="en-US" sz="2400" smtClean="0"/>
              <a:t>: LTT_Team8</a:t>
            </a:r>
          </a:p>
          <a:p>
            <a:endParaRPr lang="en-US" sz="2400"/>
          </a:p>
          <a:p>
            <a:r>
              <a:rPr lang="en-US" sz="2400" err="1" smtClean="0"/>
              <a:t>Hướng</a:t>
            </a:r>
            <a:r>
              <a:rPr lang="en-US" sz="2400" smtClean="0"/>
              <a:t> </a:t>
            </a:r>
            <a:r>
              <a:rPr lang="en-US" sz="2400" err="1" smtClean="0"/>
              <a:t>dẫn</a:t>
            </a:r>
            <a:r>
              <a:rPr lang="en-US" sz="2400"/>
              <a:t> </a:t>
            </a:r>
            <a:r>
              <a:rPr lang="en-US" sz="2400" err="1" smtClean="0"/>
              <a:t>viên</a:t>
            </a:r>
            <a:r>
              <a:rPr lang="en-US" sz="2400" smtClean="0"/>
              <a:t>: </a:t>
            </a:r>
            <a:r>
              <a:rPr lang="en-US" sz="2400" err="1" smtClean="0"/>
              <a:t>Nguyễn</a:t>
            </a:r>
            <a:r>
              <a:rPr lang="en-US" sz="2400" smtClean="0"/>
              <a:t> </a:t>
            </a:r>
            <a:r>
              <a:rPr lang="en-US" sz="2400" err="1" smtClean="0"/>
              <a:t>Thanh</a:t>
            </a:r>
            <a:r>
              <a:rPr lang="en-US" sz="2400" smtClean="0"/>
              <a:t> </a:t>
            </a:r>
            <a:r>
              <a:rPr lang="en-US" sz="2400" err="1" smtClean="0"/>
              <a:t>TùngB</a:t>
            </a:r>
            <a:endParaRPr lang="en-US" sz="2400" smtClean="0"/>
          </a:p>
          <a:p>
            <a:r>
              <a:rPr lang="en-US" sz="2400"/>
              <a:t>	</a:t>
            </a:r>
            <a:r>
              <a:rPr lang="en-US" sz="2400" smtClean="0"/>
              <a:t>	TungNT2</a:t>
            </a:r>
            <a:endParaRPr lang="en-US" sz="240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Thực tập kỹ thuật tại LifeTimeTechnology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77C-CE4A-45E0-8529-A0D5694FEE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55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PHÂN TÍCH THIẾT KẾ VÀ TRIỂN KHAI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8000"/>
                </a:solidFill>
              </a:rPr>
              <a:t>Sơ</a:t>
            </a:r>
            <a:r>
              <a:rPr lang="en-US" smtClean="0">
                <a:solidFill>
                  <a:srgbClr val="008000"/>
                </a:solidFill>
              </a:rPr>
              <a:t> </a:t>
            </a:r>
            <a:r>
              <a:rPr lang="en-US" smtClean="0">
                <a:solidFill>
                  <a:srgbClr val="008000"/>
                </a:solidFill>
              </a:rPr>
              <a:t>đồ hoạt động</a:t>
            </a:r>
            <a:endParaRPr lang="vi-VN" smtClean="0">
              <a:solidFill>
                <a:srgbClr val="008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10</a:t>
            </a:fld>
            <a:endParaRPr lang="en-US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0089"/>
            <a:ext cx="9144000" cy="42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18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PHÂN TÍCH THIẾT KẾ VÀ TRIỂN KHAI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8000"/>
                </a:solidFill>
              </a:rPr>
              <a:t>Sơ</a:t>
            </a:r>
            <a:r>
              <a:rPr lang="en-US" smtClean="0">
                <a:solidFill>
                  <a:srgbClr val="008000"/>
                </a:solidFill>
              </a:rPr>
              <a:t> đồ UML</a:t>
            </a:r>
            <a:endParaRPr lang="vi-VN" smtClean="0">
              <a:solidFill>
                <a:srgbClr val="008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11</a:t>
            </a:fld>
            <a:endParaRPr lang="en-US" sz="1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" y="696035"/>
            <a:ext cx="89693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63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DEMO PHẦN MỀM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9900"/>
                </a:solidFill>
              </a:rPr>
              <a:t>Sau đây chúng em xin chạy demo phần mềm của nhóm</a:t>
            </a:r>
            <a:endParaRPr lang="vi-VN" smtClean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12</a:t>
            </a:fld>
            <a:endParaRPr lang="en-US" sz="1600"/>
          </a:p>
        </p:txBody>
      </p:sp>
      <p:sp>
        <p:nvSpPr>
          <p:cNvPr id="8" name="Oval 7"/>
          <p:cNvSpPr/>
          <p:nvPr/>
        </p:nvSpPr>
        <p:spPr>
          <a:xfrm>
            <a:off x="180052" y="5622877"/>
            <a:ext cx="914400" cy="9144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START</a:t>
            </a:r>
            <a:endParaRPr lang="en-US" sz="1400" b="1">
              <a:ln/>
              <a:solidFill>
                <a:srgbClr val="00B05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80052" y="5609226"/>
            <a:ext cx="914400" cy="9144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  <a:endParaRPr lang="en-US" sz="6000" b="1">
              <a:ln/>
              <a:solidFill>
                <a:srgbClr val="00B05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77059" y="5616052"/>
            <a:ext cx="914400" cy="9144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endParaRPr lang="en-US" sz="6000" b="1">
              <a:ln/>
              <a:solidFill>
                <a:srgbClr val="00B05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64199" y="5609226"/>
            <a:ext cx="914400" cy="9144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endParaRPr lang="en-US" sz="6000" b="1">
              <a:ln/>
              <a:solidFill>
                <a:srgbClr val="00B05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77059" y="5609226"/>
            <a:ext cx="914400" cy="9144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sz="6000" b="1">
              <a:ln/>
              <a:solidFill>
                <a:srgbClr val="00B05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64199" y="5609601"/>
            <a:ext cx="914400" cy="9144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6000" b="1">
              <a:ln/>
              <a:solidFill>
                <a:srgbClr val="00B05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64199" y="5609226"/>
            <a:ext cx="914400" cy="91440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</a:t>
            </a:r>
            <a:endParaRPr lang="en-US" sz="6000" b="1">
              <a:ln/>
              <a:solidFill>
                <a:srgbClr val="00B05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0" y="5232320"/>
            <a:ext cx="1705906" cy="1518087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OVER</a:t>
            </a:r>
          </a:p>
          <a:p>
            <a:pPr algn="ctr"/>
            <a:r>
              <a:rPr lang="en-US" sz="32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TIME</a:t>
            </a:r>
            <a:endParaRPr lang="en-US" sz="3200" b="1">
              <a:ln/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67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TỔNG KẾT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9900"/>
                </a:solidFill>
              </a:rPr>
              <a:t>Qua quá trình thực tập nhóm chúng em đã thu được nhiều kiến thức bổ ích, nắm chắc được công nghệ, rèn luyện nhiều kĩ năng quý giá...</a:t>
            </a:r>
          </a:p>
          <a:p>
            <a:pPr>
              <a:buFont typeface="Wingdings" panose="05000000000000000000" pitchFamily="2" charset="2"/>
              <a:buChar char="§"/>
            </a:pPr>
            <a:endParaRPr lang="vi-VN" smtClean="0">
              <a:solidFill>
                <a:srgbClr val="0099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9900"/>
                </a:solidFill>
              </a:rPr>
              <a:t>Hướng phát triển của phần mềm là làm thêm các chức năng filter và chỉnh sửa ảnh mới lạ, thêm giao diện đẹp mắt và trực quan hơn nữa.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>
                <a:solidFill>
                  <a:prstClr val="black">
                    <a:tint val="75000"/>
                  </a:prstClr>
                </a:solidFill>
              </a:rPr>
              <a:t>Thực tập kỹ thuật tại LifeTimeTechnology</a:t>
            </a:r>
            <a:endParaRPr lang="en-US" sz="16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sz="16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9535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Cảm ơn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vi-VN" smtClean="0">
              <a:solidFill>
                <a:srgbClr val="0099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>
                <a:solidFill>
                  <a:prstClr val="black">
                    <a:tint val="75000"/>
                  </a:prstClr>
                </a:solidFill>
              </a:rPr>
              <a:t>Thực tập kỹ thuật tại LifeTimeTechnology</a:t>
            </a:r>
            <a:endParaRPr lang="en-US" sz="16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sz="16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93363" y="2885794"/>
            <a:ext cx="5978770" cy="17543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54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361079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NỘI DUNG BÁO CÁO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smtClean="0">
                <a:solidFill>
                  <a:srgbClr val="009900"/>
                </a:solidFill>
                <a:latin typeface="Arial (Body)"/>
              </a:rPr>
              <a:t>Đặt vấn đề</a:t>
            </a:r>
          </a:p>
          <a:p>
            <a:pPr marL="514350" indent="-514350">
              <a:buFont typeface="+mj-lt"/>
              <a:buAutoNum type="arabicPeriod"/>
            </a:pPr>
            <a:r>
              <a:rPr lang="en-US" err="1" smtClean="0">
                <a:solidFill>
                  <a:srgbClr val="009900"/>
                </a:solidFill>
                <a:latin typeface="Arial (Body)"/>
              </a:rPr>
              <a:t>Định</a:t>
            </a:r>
            <a:r>
              <a:rPr lang="en-US" smtClean="0">
                <a:solidFill>
                  <a:srgbClr val="0099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9900"/>
                </a:solidFill>
                <a:latin typeface="Arial (Body)"/>
              </a:rPr>
              <a:t>hướng</a:t>
            </a:r>
            <a:r>
              <a:rPr lang="en-US" smtClean="0">
                <a:solidFill>
                  <a:srgbClr val="0099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9900"/>
                </a:solidFill>
                <a:latin typeface="Arial (Body)"/>
              </a:rPr>
              <a:t>và</a:t>
            </a:r>
            <a:r>
              <a:rPr lang="en-US" smtClean="0">
                <a:solidFill>
                  <a:srgbClr val="0099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9900"/>
                </a:solidFill>
                <a:latin typeface="Arial (Body)"/>
              </a:rPr>
              <a:t>giải</a:t>
            </a:r>
            <a:r>
              <a:rPr lang="en-US" smtClean="0">
                <a:solidFill>
                  <a:srgbClr val="0099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9900"/>
                </a:solidFill>
                <a:latin typeface="Arial (Body)"/>
              </a:rPr>
              <a:t>pháp</a:t>
            </a:r>
            <a:endParaRPr lang="vi-VN" smtClean="0">
              <a:solidFill>
                <a:srgbClr val="009900"/>
              </a:solidFill>
              <a:latin typeface="Arial (Body)"/>
            </a:endParaRPr>
          </a:p>
          <a:p>
            <a:pPr marL="514350" indent="-514350">
              <a:buFont typeface="+mj-lt"/>
              <a:buAutoNum type="arabicPeriod"/>
            </a:pPr>
            <a:r>
              <a:rPr lang="vi-VN" smtClean="0">
                <a:solidFill>
                  <a:srgbClr val="009900"/>
                </a:solidFill>
                <a:latin typeface="Arial (Body)"/>
              </a:rPr>
              <a:t>Phân tích thiết </a:t>
            </a:r>
            <a:r>
              <a:rPr lang="en-US" smtClean="0">
                <a:solidFill>
                  <a:srgbClr val="009900"/>
                </a:solidFill>
                <a:latin typeface="Arial (Body)"/>
              </a:rPr>
              <a:t>kế và triển khai</a:t>
            </a:r>
            <a:endParaRPr lang="vi-VN" smtClean="0">
              <a:solidFill>
                <a:srgbClr val="009900"/>
              </a:solidFill>
              <a:latin typeface="Arial (Body)"/>
            </a:endParaRPr>
          </a:p>
          <a:p>
            <a:pPr marL="514350" indent="-514350">
              <a:buFont typeface="+mj-lt"/>
              <a:buAutoNum type="arabicPeriod"/>
            </a:pPr>
            <a:r>
              <a:rPr lang="vi-VN" smtClean="0">
                <a:solidFill>
                  <a:srgbClr val="009900"/>
                </a:solidFill>
                <a:latin typeface="Arial (Body)"/>
              </a:rPr>
              <a:t>Demo phần mềm</a:t>
            </a:r>
          </a:p>
          <a:p>
            <a:pPr marL="514350" indent="-514350">
              <a:buFont typeface="+mj-lt"/>
              <a:buAutoNum type="arabicPeriod"/>
            </a:pPr>
            <a:r>
              <a:rPr lang="vi-VN" smtClean="0">
                <a:solidFill>
                  <a:srgbClr val="009900"/>
                </a:solidFill>
                <a:latin typeface="Arial (Body)"/>
              </a:rPr>
              <a:t>Kết luận và hướng phát triển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2</a:t>
            </a:fld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4051300" y="4864100"/>
            <a:ext cx="3558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/>
              <a:t>LTT_Team8</a:t>
            </a:r>
          </a:p>
          <a:p>
            <a:endParaRPr lang="en-US" smtClean="0"/>
          </a:p>
          <a:p>
            <a:r>
              <a:rPr lang="en-US" err="1" smtClean="0"/>
              <a:t>Học</a:t>
            </a:r>
            <a:r>
              <a:rPr lang="en-US" smtClean="0"/>
              <a:t> </a:t>
            </a:r>
            <a:r>
              <a:rPr lang="en-US" err="1" smtClean="0"/>
              <a:t>Lập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r>
              <a:rPr lang="en-US" smtClean="0"/>
              <a:t> </a:t>
            </a:r>
            <a:r>
              <a:rPr lang="en-US" err="1" smtClean="0"/>
              <a:t>Trên</a:t>
            </a:r>
            <a:r>
              <a:rPr lang="en-US" smtClean="0"/>
              <a:t> Mobile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139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ĐẶT VẤN ĐỀ(1/</a:t>
            </a:r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9900"/>
                </a:solidFill>
                <a:latin typeface="Arial (Body)"/>
              </a:rPr>
              <a:t>Mạng xã hội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9900"/>
                </a:solidFill>
                <a:latin typeface="Arial (Body)"/>
              </a:rPr>
              <a:t>Chụp ảnh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9900"/>
                </a:solidFill>
                <a:latin typeface="Arial (Body)"/>
              </a:rPr>
              <a:t>Xử lý ảnh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9900"/>
                </a:solidFill>
                <a:latin typeface="Arial (Body)"/>
              </a:rPr>
              <a:t>Chia sẻ ảnh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9900"/>
                </a:solidFill>
                <a:latin typeface="Arial (Body)"/>
              </a:rPr>
              <a:t>Tham khảo theo: Instagram hoặc 360 camera</a:t>
            </a:r>
          </a:p>
          <a:p>
            <a:pPr marL="0" indent="0">
              <a:buNone/>
            </a:pPr>
            <a:r>
              <a:rPr lang="en-US" smtClean="0">
                <a:latin typeface="Arial (Body)"/>
                <a:sym typeface="Wingdings" panose="05000000000000000000" pitchFamily="2" charset="2"/>
              </a:rPr>
              <a:t> </a:t>
            </a:r>
            <a:r>
              <a:rPr lang="vi-VN">
                <a:latin typeface="Arial (Body)"/>
              </a:rPr>
              <a:t>Xây dựng phần mềm quản lý ảnh Instagram_Clone</a:t>
            </a:r>
            <a:endParaRPr lang="vi-VN" smtClean="0">
              <a:latin typeface="Arial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3</a:t>
            </a:fld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4051300" y="4864100"/>
            <a:ext cx="3558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/>
              <a:t>LTT_Team8</a:t>
            </a:r>
          </a:p>
          <a:p>
            <a:endParaRPr lang="en-US" smtClean="0"/>
          </a:p>
          <a:p>
            <a:r>
              <a:rPr lang="en-US" err="1" smtClean="0"/>
              <a:t>Học</a:t>
            </a:r>
            <a:r>
              <a:rPr lang="en-US" smtClean="0"/>
              <a:t> </a:t>
            </a:r>
            <a:r>
              <a:rPr lang="en-US" err="1" smtClean="0"/>
              <a:t>Lập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r>
              <a:rPr lang="en-US" smtClean="0"/>
              <a:t> </a:t>
            </a:r>
            <a:r>
              <a:rPr lang="en-US" err="1" smtClean="0"/>
              <a:t>Trên</a:t>
            </a:r>
            <a:r>
              <a:rPr lang="en-US" smtClean="0"/>
              <a:t> Mobile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95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ĐẶT VẤN ĐỀ(</a:t>
            </a:r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/</a:t>
            </a:r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9900"/>
                </a:solidFill>
                <a:latin typeface="Arial (Body)"/>
              </a:rPr>
              <a:t>Đề tài: Xây dựng phần mềm quản lý ảnh Instagram_Clone</a:t>
            </a:r>
            <a:endParaRPr lang="vi-VN" smtClean="0">
              <a:solidFill>
                <a:srgbClr val="FF0000"/>
              </a:solidFill>
              <a:latin typeface="Arial (Body)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9900"/>
                </a:solidFill>
                <a:latin typeface="Arial (Body)"/>
              </a:rPr>
              <a:t>Lý do chọn đề tài:</a:t>
            </a:r>
            <a:r>
              <a:rPr lang="vi-VN" smtClean="0">
                <a:solidFill>
                  <a:srgbClr val="009900"/>
                </a:solidFill>
                <a:latin typeface="Arial (Body)"/>
                <a:sym typeface="Wingdings"/>
              </a:rPr>
              <a:t>(Khách quan)</a:t>
            </a:r>
            <a:endParaRPr lang="vi-VN" smtClean="0">
              <a:solidFill>
                <a:srgbClr val="FFC000"/>
              </a:solidFill>
              <a:latin typeface="Arial (Body)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vi-VN" smtClean="0">
                <a:latin typeface="Arial (Body)"/>
              </a:rPr>
              <a:t>Các sản phẩm </a:t>
            </a:r>
            <a:r>
              <a:rPr lang="en-US" smtClean="0">
                <a:latin typeface="Arial (Body)"/>
              </a:rPr>
              <a:t>Mobile công nghệ cao đang</a:t>
            </a:r>
            <a:r>
              <a:rPr lang="vi-VN" smtClean="0">
                <a:latin typeface="Arial (Body)"/>
              </a:rPr>
              <a:t> </a:t>
            </a:r>
            <a:r>
              <a:rPr lang="en-US" smtClean="0">
                <a:latin typeface="Arial (Body)"/>
              </a:rPr>
              <a:t>không ngừng phát triển, nhu cầu về phần mềm ứng dụng khai thác triệt để các thiết bị công nghệ đó cũng được đòi hỏi cao.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smtClean="0">
              <a:latin typeface="Arial (Body)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mtClean="0">
                <a:latin typeface="Arial (Body)"/>
              </a:rPr>
              <a:t>Đặc biệt Android và iPhone/iPad cũng đã có</a:t>
            </a:r>
            <a:r>
              <a:rPr lang="vi-VN" smtClean="0">
                <a:latin typeface="Arial (Body)"/>
              </a:rPr>
              <a:t> thiết bị chụp ảnh tốt nhất</a:t>
            </a:r>
            <a:r>
              <a:rPr lang="en-US" smtClean="0">
                <a:latin typeface="Arial (Body)"/>
              </a:rPr>
              <a:t> nên việc </a:t>
            </a:r>
            <a:r>
              <a:rPr lang="vi-VN" smtClean="0">
                <a:latin typeface="Arial (Body)"/>
              </a:rPr>
              <a:t>phát triển ứng dụng xử lý ảnh và lưu lại những khoảnh khắc đáng nhớ trong cuộc sống với những phong cách riêng</a:t>
            </a:r>
            <a:r>
              <a:rPr lang="en-US" smtClean="0">
                <a:latin typeface="Arial (Body)"/>
              </a:rPr>
              <a:t> được chú trọng hơn.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smtClean="0">
              <a:latin typeface="Arial (Body)"/>
            </a:endParaRPr>
          </a:p>
          <a:p>
            <a:pPr marL="457200" lvl="1" indent="0" algn="just">
              <a:buNone/>
            </a:pPr>
            <a:r>
              <a:rPr lang="en-US" smtClean="0">
                <a:latin typeface="Arial (Body)"/>
                <a:sym typeface="Wingdings" panose="05000000000000000000" pitchFamily="2" charset="2"/>
              </a:rPr>
              <a:t>quyết định xây dựng phần mềm Instagram_Clone</a:t>
            </a:r>
            <a:endParaRPr lang="vi-VN" smtClean="0">
              <a:latin typeface="Arial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4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06898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ĐẶT VẤN ĐỀ(2/</a:t>
            </a:r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r>
              <a:rPr lang="vi-VN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9900"/>
                </a:solidFill>
                <a:latin typeface="Arial (Body)"/>
              </a:rPr>
              <a:t>Đề tài: Xây dựng phần mềm quản lý ảnh Instagram_Clone</a:t>
            </a:r>
            <a:endParaRPr lang="vi-VN" smtClean="0">
              <a:solidFill>
                <a:srgbClr val="FF0000"/>
              </a:solidFill>
              <a:latin typeface="Arial (Body)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9900"/>
                </a:solidFill>
                <a:latin typeface="Arial (Body)"/>
              </a:rPr>
              <a:t>Lý do chọn đề tài:(Chủ quan)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vi-VN" smtClean="0">
                <a:latin typeface="Arial (Body)"/>
              </a:rPr>
              <a:t>Tìm hiểu ObjectiveC </a:t>
            </a:r>
            <a:r>
              <a:rPr lang="en-US" smtClean="0">
                <a:latin typeface="Arial (Body)"/>
              </a:rPr>
              <a:t>với</a:t>
            </a:r>
            <a:r>
              <a:rPr lang="vi-VN" smtClean="0">
                <a:latin typeface="Arial (Body)"/>
              </a:rPr>
              <a:t> Xcode</a:t>
            </a:r>
            <a:r>
              <a:rPr lang="en-US">
                <a:latin typeface="Arial (Body)"/>
              </a:rPr>
              <a:t> </a:t>
            </a:r>
            <a:r>
              <a:rPr lang="en-US" smtClean="0">
                <a:latin typeface="Arial (Body)"/>
              </a:rPr>
              <a:t>&amp; Android với Android SDK &amp; RailsAPI, Ruby on rails …</a:t>
            </a:r>
            <a:endParaRPr lang="vi-VN" smtClean="0">
              <a:latin typeface="Arial (Body)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vi-VN" smtClean="0">
                <a:latin typeface="Arial (Body)"/>
              </a:rPr>
              <a:t>Tìm hiểu một số công nghệ hỗ trợ làm ứng dụng trên </a:t>
            </a:r>
            <a:r>
              <a:rPr lang="en-US" smtClean="0">
                <a:latin typeface="Arial (Body)"/>
              </a:rPr>
              <a:t>Mobile</a:t>
            </a:r>
            <a:endParaRPr lang="vi-VN" smtClean="0">
              <a:latin typeface="Arial (Body)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vi-VN" smtClean="0">
                <a:latin typeface="Arial (Body)"/>
              </a:rPr>
              <a:t>Biết cách xây dựng ứng dụng thực tế trên </a:t>
            </a:r>
            <a:r>
              <a:rPr lang="en-US" smtClean="0">
                <a:latin typeface="Arial (Body)"/>
              </a:rPr>
              <a:t>Mobile</a:t>
            </a:r>
            <a:endParaRPr lang="vi-VN" smtClean="0">
              <a:latin typeface="Arial (Body)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vi-VN" smtClean="0">
                <a:latin typeface="Arial (Body)"/>
              </a:rPr>
              <a:t>Rèn luyện các kĩ năng TeamWork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5</a:t>
            </a:fld>
            <a:endParaRPr 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4051300" y="4864100"/>
            <a:ext cx="3558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/>
              <a:t>LTT_Team8</a:t>
            </a:r>
          </a:p>
          <a:p>
            <a:endParaRPr lang="en-US" smtClean="0"/>
          </a:p>
          <a:p>
            <a:r>
              <a:rPr lang="en-US" err="1" smtClean="0"/>
              <a:t>Học</a:t>
            </a:r>
            <a:r>
              <a:rPr lang="en-US" smtClean="0"/>
              <a:t> </a:t>
            </a:r>
            <a:r>
              <a:rPr lang="en-US" err="1" smtClean="0"/>
              <a:t>Lập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r>
              <a:rPr lang="en-US" smtClean="0"/>
              <a:t> </a:t>
            </a:r>
            <a:r>
              <a:rPr lang="en-US" err="1" smtClean="0"/>
              <a:t>Trên</a:t>
            </a:r>
            <a:r>
              <a:rPr lang="en-US" smtClean="0"/>
              <a:t> Mobile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22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ĐỊNH HƯỚNG VÀ GIẢI PHÁP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>
            <a:normAutofit/>
          </a:bodyPr>
          <a:lstStyle/>
          <a:p>
            <a:r>
              <a:rPr lang="en-US" err="1" smtClean="0">
                <a:solidFill>
                  <a:srgbClr val="008000"/>
                </a:solidFill>
                <a:latin typeface="Arial (Body)"/>
              </a:rPr>
              <a:t>Tham</a:t>
            </a:r>
            <a:r>
              <a:rPr lang="en-US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Arial (Body)"/>
              </a:rPr>
              <a:t>khảo</a:t>
            </a:r>
            <a:r>
              <a:rPr lang="en-US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Arial (Body)"/>
              </a:rPr>
              <a:t>và</a:t>
            </a:r>
            <a:r>
              <a:rPr lang="en-US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Arial (Body)"/>
              </a:rPr>
              <a:t>vận</a:t>
            </a:r>
            <a:r>
              <a:rPr lang="en-US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Arial (Body)"/>
              </a:rPr>
              <a:t>dụng</a:t>
            </a:r>
            <a:r>
              <a:rPr lang="en-US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Arial (Body)"/>
              </a:rPr>
              <a:t>theo</a:t>
            </a:r>
            <a:r>
              <a:rPr lang="en-US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Arial (Body)"/>
              </a:rPr>
              <a:t>phần</a:t>
            </a:r>
            <a:r>
              <a:rPr lang="en-US" smtClean="0">
                <a:solidFill>
                  <a:srgbClr val="008000"/>
                </a:solidFill>
                <a:latin typeface="Arial (Body)"/>
              </a:rPr>
              <a:t> </a:t>
            </a:r>
            <a:r>
              <a:rPr lang="en-US" err="1" smtClean="0">
                <a:solidFill>
                  <a:srgbClr val="008000"/>
                </a:solidFill>
                <a:latin typeface="Arial (Body)"/>
              </a:rPr>
              <a:t>mềm</a:t>
            </a:r>
            <a:r>
              <a:rPr lang="en-US" smtClean="0">
                <a:solidFill>
                  <a:srgbClr val="008000"/>
                </a:solidFill>
                <a:latin typeface="Arial (Body)"/>
              </a:rPr>
              <a:t> INSTAGRAM </a:t>
            </a:r>
          </a:p>
          <a:p>
            <a:pPr algn="just"/>
            <a:r>
              <a:rPr lang="en-US" sz="2400" smtClean="0">
                <a:latin typeface="Arial (Body)"/>
              </a:rPr>
              <a:t>Instagram </a:t>
            </a:r>
            <a:r>
              <a:rPr lang="en-US" sz="2400" err="1">
                <a:latin typeface="Arial (Body)"/>
              </a:rPr>
              <a:t>là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ứng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dụng</a:t>
            </a:r>
            <a:r>
              <a:rPr lang="en-US" sz="2400">
                <a:latin typeface="Arial (Body)"/>
              </a:rPr>
              <a:t> </a:t>
            </a:r>
            <a:r>
              <a:rPr lang="en-US" sz="2400" smtClean="0">
                <a:latin typeface="Arial (Body)"/>
              </a:rPr>
              <a:t>miễn </a:t>
            </a:r>
            <a:r>
              <a:rPr lang="en-US" sz="2400" err="1">
                <a:latin typeface="Arial (Body)"/>
              </a:rPr>
              <a:t>và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vui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nhộn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để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tổ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chức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và</a:t>
            </a:r>
            <a:r>
              <a:rPr lang="en-US" sz="2400">
                <a:latin typeface="Arial (Body)"/>
              </a:rPr>
              <a:t> chia </a:t>
            </a:r>
            <a:r>
              <a:rPr lang="en-US" sz="2400" err="1">
                <a:latin typeface="Arial (Body)"/>
              </a:rPr>
              <a:t>sẻ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ảnh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trên</a:t>
            </a:r>
            <a:r>
              <a:rPr lang="en-US" sz="2400">
                <a:latin typeface="Arial (Body)"/>
              </a:rPr>
              <a:t> iPhone. </a:t>
            </a:r>
            <a:r>
              <a:rPr lang="en-US" sz="2400" err="1">
                <a:latin typeface="Arial (Body)"/>
              </a:rPr>
              <a:t>Chọn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một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trong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nhiều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hiệu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ứng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và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bộ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lọc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tuyệt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đẹp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hoặc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tính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năng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làm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mờ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để</a:t>
            </a:r>
            <a:r>
              <a:rPr lang="en-US" sz="2400">
                <a:latin typeface="Arial (Body)"/>
              </a:rPr>
              <a:t> ‘</a:t>
            </a:r>
            <a:r>
              <a:rPr lang="en-US" sz="2400" err="1">
                <a:latin typeface="Arial (Body)"/>
              </a:rPr>
              <a:t>làm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mới</a:t>
            </a:r>
            <a:r>
              <a:rPr lang="en-US" sz="2400">
                <a:latin typeface="Arial (Body)"/>
              </a:rPr>
              <a:t>’ </a:t>
            </a:r>
            <a:r>
              <a:rPr lang="en-US" sz="2400" err="1">
                <a:latin typeface="Arial (Body)"/>
              </a:rPr>
              <a:t>những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bức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ảnh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trên</a:t>
            </a:r>
            <a:r>
              <a:rPr lang="en-US" sz="2400">
                <a:latin typeface="Arial (Body)"/>
              </a:rPr>
              <a:t> di </a:t>
            </a:r>
            <a:r>
              <a:rPr lang="en-US" sz="2400" err="1" smtClean="0">
                <a:latin typeface="Arial (Body)"/>
              </a:rPr>
              <a:t>động</a:t>
            </a:r>
            <a:r>
              <a:rPr lang="en-US" sz="2400" smtClean="0">
                <a:latin typeface="Arial (Body)"/>
              </a:rPr>
              <a:t>. </a:t>
            </a:r>
            <a:r>
              <a:rPr lang="en-US" sz="2400" err="1">
                <a:latin typeface="Arial (Body)"/>
              </a:rPr>
              <a:t>Chuyển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tải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mỗi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khoảnh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khắc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nghệ</a:t>
            </a:r>
            <a:r>
              <a:rPr lang="en-US" sz="2400">
                <a:latin typeface="Arial (Body)"/>
              </a:rPr>
              <a:t> </a:t>
            </a:r>
            <a:r>
              <a:rPr lang="en-US" sz="2400" smtClean="0">
                <a:latin typeface="Arial (Body)"/>
              </a:rPr>
              <a:t>thuật </a:t>
            </a:r>
            <a:r>
              <a:rPr lang="en-US" sz="2400" err="1">
                <a:latin typeface="Arial (Body)"/>
              </a:rPr>
              <a:t>cho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bạn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bè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và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người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thân</a:t>
            </a:r>
            <a:r>
              <a:rPr lang="en-US" sz="2400">
                <a:latin typeface="Arial (Body)"/>
              </a:rPr>
              <a:t> </a:t>
            </a:r>
            <a:r>
              <a:rPr lang="en-US" sz="2400" smtClean="0">
                <a:latin typeface="Arial (Body)"/>
              </a:rPr>
              <a:t>bằng </a:t>
            </a:r>
            <a:r>
              <a:rPr lang="en-US" sz="2400" err="1">
                <a:latin typeface="Arial (Body)"/>
              </a:rPr>
              <a:t>tính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năng</a:t>
            </a:r>
            <a:r>
              <a:rPr lang="en-US" sz="2400">
                <a:latin typeface="Arial (Body)"/>
              </a:rPr>
              <a:t> chia </a:t>
            </a:r>
            <a:r>
              <a:rPr lang="en-US" sz="2400" err="1">
                <a:latin typeface="Arial (Body)"/>
              </a:rPr>
              <a:t>sẻ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của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phần</a:t>
            </a:r>
            <a:r>
              <a:rPr lang="en-US" sz="2400">
                <a:latin typeface="Arial (Body)"/>
              </a:rPr>
              <a:t> </a:t>
            </a:r>
            <a:r>
              <a:rPr lang="en-US" sz="2400" err="1">
                <a:latin typeface="Arial (Body)"/>
              </a:rPr>
              <a:t>mềm</a:t>
            </a:r>
            <a:r>
              <a:rPr lang="en-US" sz="2400">
                <a:latin typeface="Arial (Body)"/>
              </a:rPr>
              <a:t>.</a:t>
            </a:r>
          </a:p>
          <a:p>
            <a:r>
              <a:rPr lang="en-US" sz="2400" smtClean="0">
                <a:latin typeface="Arial (Body)"/>
              </a:rPr>
              <a:t>Chia </a:t>
            </a:r>
            <a:r>
              <a:rPr lang="en-US" sz="2400" err="1" smtClean="0">
                <a:latin typeface="Arial (Body)"/>
              </a:rPr>
              <a:t>sẻ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ảnh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dễ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dàng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với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mọi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người</a:t>
            </a:r>
            <a:r>
              <a:rPr lang="en-US" sz="2400" smtClean="0">
                <a:latin typeface="Arial (Body)"/>
              </a:rPr>
              <a:t> – </a:t>
            </a:r>
            <a:r>
              <a:rPr lang="en-US" sz="2400" err="1" smtClean="0">
                <a:latin typeface="Arial (Body)"/>
              </a:rPr>
              <a:t>đồng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thời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chiêm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ngưỡng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ảnh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bạn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bè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chỉ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với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một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cú</a:t>
            </a:r>
            <a:r>
              <a:rPr lang="en-US" sz="2400" smtClean="0">
                <a:latin typeface="Arial (Body)"/>
              </a:rPr>
              <a:t> click. </a:t>
            </a:r>
            <a:r>
              <a:rPr lang="en-US" sz="2400" err="1" smtClean="0">
                <a:latin typeface="Arial (Body)"/>
              </a:rPr>
              <a:t>Mỗi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khi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mở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InstagramClone</a:t>
            </a:r>
            <a:r>
              <a:rPr lang="en-US" sz="2400" smtClean="0">
                <a:latin typeface="Arial (Body)"/>
              </a:rPr>
              <a:t>, </a:t>
            </a:r>
            <a:r>
              <a:rPr lang="en-US" sz="2400" err="1" smtClean="0">
                <a:latin typeface="Arial (Body)"/>
              </a:rPr>
              <a:t>bạn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sẽ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thấy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những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bức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ảnh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mới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của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mọi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người</a:t>
            </a:r>
            <a:r>
              <a:rPr lang="en-US" sz="2400" smtClean="0">
                <a:latin typeface="Arial (Body)"/>
              </a:rPr>
              <a:t>, </a:t>
            </a:r>
            <a:r>
              <a:rPr lang="en-US" sz="2400" err="1" smtClean="0">
                <a:latin typeface="Arial (Body)"/>
              </a:rPr>
              <a:t>cũng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như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bạn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bè</a:t>
            </a:r>
            <a:r>
              <a:rPr lang="en-US" sz="2400" smtClean="0">
                <a:latin typeface="Arial (Body)"/>
              </a:rPr>
              <a:t> </a:t>
            </a:r>
            <a:r>
              <a:rPr lang="en-US" sz="2400" err="1" smtClean="0">
                <a:latin typeface="Arial (Body)"/>
              </a:rPr>
              <a:t>trên</a:t>
            </a:r>
            <a:r>
              <a:rPr lang="en-US" sz="2400" smtClean="0">
                <a:latin typeface="Arial (Body)"/>
              </a:rPr>
              <a:t> Internet. </a:t>
            </a:r>
            <a:endParaRPr lang="vi-VN" sz="2400" smtClean="0">
              <a:latin typeface="Arial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6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00855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ĐỊNH HƯỚNG VÀ GIẢI PHÁP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r>
              <a:rPr lang="en-US" smtClean="0">
                <a:solidFill>
                  <a:srgbClr val="008000"/>
                </a:solidFill>
                <a:latin typeface="Arial (Body)"/>
              </a:rPr>
              <a:t>Tạo một ứng dụng Instagram_Clone đảm bảo các tính năng như:</a:t>
            </a:r>
          </a:p>
          <a:p>
            <a:pPr lvl="1"/>
            <a:r>
              <a:rPr lang="en-US" smtClean="0">
                <a:latin typeface="Arial (Body)"/>
              </a:rPr>
              <a:t>Cho phép chụp ảnh và chọn ảnh từ thư viện ảnh.</a:t>
            </a:r>
          </a:p>
          <a:p>
            <a:pPr lvl="1"/>
            <a:r>
              <a:rPr lang="vi-VN" smtClean="0">
                <a:latin typeface="Arial (Body)"/>
              </a:rPr>
              <a:t>Cung </a:t>
            </a:r>
            <a:r>
              <a:rPr lang="vi-VN">
                <a:latin typeface="Arial (Body)"/>
              </a:rPr>
              <a:t>cấp các bộ lọc ảnh được thiết kế tùy chỉnh: bao </a:t>
            </a:r>
            <a:r>
              <a:rPr lang="vi-VN" smtClean="0">
                <a:latin typeface="Arial (Body)"/>
              </a:rPr>
              <a:t>gồm</a:t>
            </a:r>
            <a:r>
              <a:rPr lang="en-US" smtClean="0">
                <a:latin typeface="Arial (Body)"/>
              </a:rPr>
              <a:t> tùy chỉnh sáng tối, sắc nét,tương phản&amp;chỉnh màu…</a:t>
            </a:r>
            <a:endParaRPr lang="vi-VN">
              <a:latin typeface="Arial (Body)"/>
            </a:endParaRPr>
          </a:p>
          <a:p>
            <a:pPr lvl="1"/>
            <a:r>
              <a:rPr lang="vi-VN">
                <a:latin typeface="Arial (Body)"/>
              </a:rPr>
              <a:t>Hỗ trợ chia sẻ ảnh và video tức thời lên các mạng xã hội phổ biến như Facebook, </a:t>
            </a:r>
            <a:r>
              <a:rPr lang="vi-VN" smtClean="0">
                <a:latin typeface="Arial (Body)"/>
              </a:rPr>
              <a:t>Twitter</a:t>
            </a:r>
            <a:r>
              <a:rPr lang="en-US" smtClean="0">
                <a:latin typeface="Arial (Body)"/>
              </a:rPr>
              <a:t>, server LTT_Team8 (tự xây dựng).</a:t>
            </a:r>
            <a:endParaRPr lang="vi-VN">
              <a:latin typeface="Arial (Body)"/>
            </a:endParaRPr>
          </a:p>
          <a:p>
            <a:pPr lvl="1"/>
            <a:r>
              <a:rPr lang="vi-VN">
                <a:latin typeface="Arial (Body)"/>
              </a:rPr>
              <a:t>Cho phép </a:t>
            </a:r>
            <a:r>
              <a:rPr lang="en-US" smtClean="0">
                <a:latin typeface="Arial (Body)"/>
              </a:rPr>
              <a:t>upload</a:t>
            </a:r>
            <a:r>
              <a:rPr lang="vi-VN" smtClean="0">
                <a:latin typeface="Arial (Body)"/>
              </a:rPr>
              <a:t> </a:t>
            </a:r>
            <a:r>
              <a:rPr lang="vi-VN">
                <a:latin typeface="Arial (Body)"/>
              </a:rPr>
              <a:t>không giới hạn.</a:t>
            </a:r>
          </a:p>
          <a:p>
            <a:pPr lvl="1"/>
            <a:r>
              <a:rPr lang="vi-VN">
                <a:latin typeface="Arial (Body)"/>
              </a:rPr>
              <a:t>Hỗ trợ camera </a:t>
            </a:r>
            <a:r>
              <a:rPr lang="en-US" smtClean="0">
                <a:latin typeface="Arial (Body)"/>
              </a:rPr>
              <a:t>trước và sau.</a:t>
            </a:r>
          </a:p>
          <a:p>
            <a:pPr lvl="1"/>
            <a:r>
              <a:rPr lang="en-US" smtClean="0">
                <a:latin typeface="Arial (Body)"/>
              </a:rPr>
              <a:t>Hỗ trợ flash.</a:t>
            </a:r>
          </a:p>
          <a:p>
            <a:pPr lvl="1"/>
            <a:r>
              <a:rPr lang="en-US" smtClean="0">
                <a:latin typeface="Arial (Body)"/>
              </a:rPr>
              <a:t>Tham gia vào mạng xã hội</a:t>
            </a:r>
          </a:p>
          <a:p>
            <a:pPr marL="0" indent="0">
              <a:buNone/>
            </a:pPr>
            <a:endParaRPr lang="vi-VN" smtClean="0">
              <a:solidFill>
                <a:srgbClr val="008000"/>
              </a:solidFill>
              <a:latin typeface="Arial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7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796118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ĐỊNH HƯỚNG VÀ GIẢI PHÁP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 marL="0" indent="0">
              <a:buNone/>
            </a:pPr>
            <a:r>
              <a:rPr lang="vi-VN" smtClean="0">
                <a:solidFill>
                  <a:srgbClr val="009900"/>
                </a:solidFill>
                <a:latin typeface="Arial (Body)"/>
              </a:rPr>
              <a:t>Môi </a:t>
            </a:r>
            <a:r>
              <a:rPr lang="vi-VN">
                <a:solidFill>
                  <a:srgbClr val="009900"/>
                </a:solidFill>
                <a:latin typeface="Arial (Body)"/>
              </a:rPr>
              <a:t>trường phát triển: </a:t>
            </a:r>
            <a:endParaRPr lang="en-US" smtClean="0">
              <a:solidFill>
                <a:srgbClr val="009900"/>
              </a:solidFill>
              <a:latin typeface="Arial (Body)"/>
            </a:endParaRPr>
          </a:p>
          <a:p>
            <a:pPr lvl="1"/>
            <a:r>
              <a:rPr lang="vi-VN" smtClean="0">
                <a:latin typeface="Arial (Body)"/>
              </a:rPr>
              <a:t>Mac </a:t>
            </a:r>
            <a:r>
              <a:rPr lang="vi-VN">
                <a:latin typeface="Arial (Body)"/>
              </a:rPr>
              <a:t>OS </a:t>
            </a:r>
            <a:r>
              <a:rPr lang="en-US" smtClean="0">
                <a:latin typeface="Arial (Body)"/>
              </a:rPr>
              <a:t>X 10.8+</a:t>
            </a:r>
            <a:r>
              <a:rPr lang="vi-VN" smtClean="0">
                <a:latin typeface="Arial (Body)"/>
              </a:rPr>
              <a:t>, </a:t>
            </a:r>
            <a:r>
              <a:rPr lang="vi-VN">
                <a:latin typeface="Arial (Body)"/>
              </a:rPr>
              <a:t>Xcode </a:t>
            </a:r>
            <a:r>
              <a:rPr lang="vi-VN" smtClean="0">
                <a:latin typeface="Arial (Body)"/>
              </a:rPr>
              <a:t>5.</a:t>
            </a:r>
            <a:r>
              <a:rPr lang="en-US" smtClean="0">
                <a:latin typeface="Arial (Body)"/>
              </a:rPr>
              <a:t>1</a:t>
            </a:r>
          </a:p>
          <a:p>
            <a:pPr lvl="1"/>
            <a:r>
              <a:rPr lang="en-US" smtClean="0">
                <a:latin typeface="Arial (Body)"/>
              </a:rPr>
              <a:t>Android 4.0+ , Eclipse và Android SDK</a:t>
            </a:r>
          </a:p>
          <a:p>
            <a:pPr lvl="1"/>
            <a:r>
              <a:rPr lang="en-US" smtClean="0">
                <a:latin typeface="Arial (Body)"/>
              </a:rPr>
              <a:t>Ruby on Rails, Ubuntu.</a:t>
            </a:r>
            <a:endParaRPr lang="vi-VN">
              <a:latin typeface="Arial (Body)"/>
            </a:endParaRPr>
          </a:p>
          <a:p>
            <a:pPr marL="0" indent="0">
              <a:buNone/>
            </a:pPr>
            <a:r>
              <a:rPr lang="vi-VN">
                <a:solidFill>
                  <a:srgbClr val="009900"/>
                </a:solidFill>
                <a:latin typeface="Arial (Body)"/>
              </a:rPr>
              <a:t>­ Ngôn ngữ: </a:t>
            </a:r>
            <a:endParaRPr lang="en-US" smtClean="0">
              <a:solidFill>
                <a:srgbClr val="009900"/>
              </a:solidFill>
              <a:latin typeface="Arial (Body)"/>
            </a:endParaRPr>
          </a:p>
          <a:p>
            <a:pPr lvl="1"/>
            <a:r>
              <a:rPr lang="vi-VN" smtClean="0">
                <a:latin typeface="Arial (Body)"/>
              </a:rPr>
              <a:t>Objective­C.  </a:t>
            </a:r>
            <a:endParaRPr lang="en-US" smtClean="0">
              <a:latin typeface="Arial (Body)"/>
            </a:endParaRPr>
          </a:p>
          <a:p>
            <a:pPr lvl="1"/>
            <a:r>
              <a:rPr lang="en-US" smtClean="0">
                <a:latin typeface="Arial (Body)"/>
              </a:rPr>
              <a:t>Java</a:t>
            </a:r>
          </a:p>
          <a:p>
            <a:pPr lvl="1"/>
            <a:r>
              <a:rPr lang="en-US" smtClean="0">
                <a:latin typeface="Arial (Body)"/>
              </a:rPr>
              <a:t>Ruby</a:t>
            </a:r>
            <a:endParaRPr lang="vi-VN">
              <a:latin typeface="Arial (Body)"/>
            </a:endParaRPr>
          </a:p>
          <a:p>
            <a:pPr marL="0" indent="0">
              <a:buNone/>
            </a:pPr>
            <a:r>
              <a:rPr lang="vi-VN">
                <a:solidFill>
                  <a:srgbClr val="009900"/>
                </a:solidFill>
                <a:latin typeface="Arial (Body)"/>
              </a:rPr>
              <a:t>­ Thư </a:t>
            </a:r>
            <a:r>
              <a:rPr lang="vi-VN" smtClean="0">
                <a:solidFill>
                  <a:srgbClr val="009900"/>
                </a:solidFill>
                <a:latin typeface="Arial (Body)"/>
              </a:rPr>
              <a:t>viện: GPUImage</a:t>
            </a:r>
            <a:r>
              <a:rPr lang="en-US" smtClean="0">
                <a:solidFill>
                  <a:srgbClr val="009900"/>
                </a:solidFill>
                <a:latin typeface="Arial (Body)"/>
              </a:rPr>
              <a:t>, CoreImage,</a:t>
            </a:r>
            <a:r>
              <a:rPr lang="vi-VN" smtClean="0">
                <a:solidFill>
                  <a:srgbClr val="009900"/>
                </a:solidFill>
                <a:latin typeface="Arial (Body)"/>
              </a:rPr>
              <a:t> </a:t>
            </a:r>
            <a:endParaRPr lang="vi-VN">
              <a:solidFill>
                <a:srgbClr val="009900"/>
              </a:solidFill>
              <a:latin typeface="Arial (Body)"/>
            </a:endParaRPr>
          </a:p>
          <a:p>
            <a:pPr marL="0" indent="0">
              <a:buNone/>
            </a:pPr>
            <a:r>
              <a:rPr lang="vi-VN">
                <a:solidFill>
                  <a:srgbClr val="009900"/>
                </a:solidFill>
                <a:latin typeface="Arial (Body)"/>
              </a:rPr>
              <a:t>­ Facebook SDK, Twitter Framework </a:t>
            </a:r>
            <a:r>
              <a:rPr lang="vi-VN" smtClean="0">
                <a:solidFill>
                  <a:srgbClr val="009900"/>
                </a:solidFill>
                <a:latin typeface="Arial (Body)"/>
              </a:rPr>
              <a:t>iOS</a:t>
            </a:r>
            <a:r>
              <a:rPr lang="en-US">
                <a:solidFill>
                  <a:srgbClr val="009900"/>
                </a:solidFill>
                <a:latin typeface="Arial (Body)"/>
              </a:rPr>
              <a:t>, RailsAPI…</a:t>
            </a:r>
            <a:endParaRPr lang="en-US" smtClean="0">
              <a:solidFill>
                <a:srgbClr val="009900"/>
              </a:solidFill>
              <a:latin typeface="Arial (Body)"/>
            </a:endParaRPr>
          </a:p>
          <a:p>
            <a:pPr marL="0" indent="0">
              <a:buNone/>
            </a:pPr>
            <a:endParaRPr lang="vi-VN" smtClean="0">
              <a:solidFill>
                <a:srgbClr val="008000"/>
              </a:solidFill>
              <a:latin typeface="Arial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8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1137743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99" y="232011"/>
            <a:ext cx="8761862" cy="464024"/>
          </a:xfrm>
        </p:spPr>
        <p:txBody>
          <a:bodyPr>
            <a:noAutofit/>
          </a:bodyPr>
          <a:lstStyle/>
          <a:p>
            <a:r>
              <a:rPr lang="en-US" sz="3000" b="1" smtClean="0">
                <a:solidFill>
                  <a:schemeClr val="bg1"/>
                </a:solidFill>
                <a:latin typeface="Arial" panose="020B0604020202020204" pitchFamily="34" charset="0"/>
              </a:rPr>
              <a:t>PHÂN TÍCH THIẾT KẾ VÀ TRIỂN KHAI</a:t>
            </a:r>
            <a:endParaRPr lang="en-US" sz="30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1323833"/>
            <a:ext cx="8447963" cy="51315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smtClean="0">
                <a:solidFill>
                  <a:srgbClr val="008000"/>
                </a:solidFill>
              </a:rPr>
              <a:t>Sơ</a:t>
            </a:r>
            <a:r>
              <a:rPr lang="en-US" smtClean="0">
                <a:solidFill>
                  <a:srgbClr val="008000"/>
                </a:solidFill>
              </a:rPr>
              <a:t> đồ UseCase</a:t>
            </a:r>
            <a:endParaRPr lang="vi-VN" smtClean="0">
              <a:solidFill>
                <a:srgbClr val="008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5389"/>
            <a:ext cx="5132411" cy="365125"/>
          </a:xfrm>
        </p:spPr>
        <p:txBody>
          <a:bodyPr/>
          <a:lstStyle/>
          <a:p>
            <a:r>
              <a:rPr lang="en-US" sz="1600" smtClean="0"/>
              <a:t>Thực tập kỹ thuật tại LifeTimeTechnology</a:t>
            </a:r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3939" y="6455390"/>
            <a:ext cx="1826241" cy="365125"/>
          </a:xfrm>
        </p:spPr>
        <p:txBody>
          <a:bodyPr/>
          <a:lstStyle/>
          <a:p>
            <a:fld id="{1F2F577C-CE4A-45E0-8529-A0D5694FEE75}" type="slidenum">
              <a:rPr lang="en-US" sz="1600" smtClean="0"/>
              <a:t>9</a:t>
            </a:fld>
            <a:endParaRPr lang="en-US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2456"/>
            <a:ext cx="9144000" cy="607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61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1513</TotalTime>
  <Words>730</Words>
  <Application>Microsoft Office PowerPoint</Application>
  <PresentationFormat>On-screen Show (4:3)</PresentationFormat>
  <Paragraphs>132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(Body)</vt:lpstr>
      <vt:lpstr>Calibri</vt:lpstr>
      <vt:lpstr>Calibri Light</vt:lpstr>
      <vt:lpstr>Wingdings</vt:lpstr>
      <vt:lpstr>Office Theme</vt:lpstr>
      <vt:lpstr>BÁO CÁO THỰC TẬP</vt:lpstr>
      <vt:lpstr>NỘI DUNG BÁO CÁO</vt:lpstr>
      <vt:lpstr>ĐẶT VẤN ĐỀ(1/3)</vt:lpstr>
      <vt:lpstr>ĐẶT VẤN ĐỀ(2/3)</vt:lpstr>
      <vt:lpstr>ĐẶT VẤN ĐỀ(2/3)</vt:lpstr>
      <vt:lpstr>ĐỊNH HƯỚNG VÀ GIẢI PHÁP</vt:lpstr>
      <vt:lpstr>ĐỊNH HƯỚNG VÀ GIẢI PHÁP</vt:lpstr>
      <vt:lpstr>ĐỊNH HƯỚNG VÀ GIẢI PHÁP</vt:lpstr>
      <vt:lpstr>PHÂN TÍCH THIẾT KẾ VÀ TRIỂN KHAI</vt:lpstr>
      <vt:lpstr>PHÂN TÍCH THIẾT KẾ VÀ TRIỂN KHAI</vt:lpstr>
      <vt:lpstr>PHÂN TÍCH THIẾT KẾ VÀ TRIỂN KHAI</vt:lpstr>
      <vt:lpstr>DEMO PHẦN MỀM</vt:lpstr>
      <vt:lpstr>TỔNG KẾT</vt:lpstr>
      <vt:lpstr>Cảm ơn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Nghiem Dinh Mung</dc:creator>
  <cp:lastModifiedBy>Đào Văn Đương</cp:lastModifiedBy>
  <cp:revision>87</cp:revision>
  <dcterms:created xsi:type="dcterms:W3CDTF">2014-05-03T14:50:46Z</dcterms:created>
  <dcterms:modified xsi:type="dcterms:W3CDTF">2014-07-31T04:27:38Z</dcterms:modified>
</cp:coreProperties>
</file>