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rels" ContentType="application/vnd.openxmlformats-package.relationships+xml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84" r:id="rId5"/>
    <p:sldId id="281" r:id="rId6"/>
    <p:sldId id="277" r:id="rId7"/>
    <p:sldId id="282" r:id="rId8"/>
    <p:sldId id="283" r:id="rId9"/>
    <p:sldId id="279" r:id="rId10"/>
    <p:sldId id="285" r:id="rId11"/>
    <p:sldId id="286" r:id="rId12"/>
    <p:sldId id="280" r:id="rId13"/>
    <p:sldId id="287" r:id="rId14"/>
    <p:sldId id="288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95" d="100"/>
          <a:sy n="95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5368688" cy="859809"/>
          </a:xfrm>
        </p:spPr>
        <p:txBody>
          <a:bodyPr>
            <a:normAutofit/>
          </a:bodyPr>
          <a:lstStyle/>
          <a:p>
            <a:r>
              <a:rPr lang="vi-VN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655762"/>
          </a:xfrm>
        </p:spPr>
        <p:txBody>
          <a:bodyPr>
            <a:normAutofit/>
          </a:bodyPr>
          <a:lstStyle/>
          <a:p>
            <a:r>
              <a:rPr lang="vi-VN" sz="3200" b="1" smtClean="0">
                <a:solidFill>
                  <a:srgbClr val="009900"/>
                </a:solidFill>
              </a:rPr>
              <a:t>Đề tài: Xây dựng phần mềm quản lý ảnh InstagramClone</a:t>
            </a:r>
            <a:endParaRPr lang="en-US" sz="3200" b="1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smtClean="0"/>
              <a:t>Học 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132664"/>
            <a:ext cx="5631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Nhóm</a:t>
            </a:r>
            <a:r>
              <a:rPr lang="en-US" sz="2400" smtClean="0"/>
              <a:t> </a:t>
            </a:r>
            <a:r>
              <a:rPr lang="en-US" sz="2400" err="1" smtClean="0"/>
              <a:t>Thực</a:t>
            </a:r>
            <a:r>
              <a:rPr lang="en-US" sz="2400" smtClean="0"/>
              <a:t> </a:t>
            </a:r>
            <a:r>
              <a:rPr lang="en-US" sz="2400" err="1" smtClean="0"/>
              <a:t>Hiện</a:t>
            </a:r>
            <a:r>
              <a:rPr lang="en-US" sz="2400" smtClean="0"/>
              <a:t>: LTT_Team8</a:t>
            </a:r>
          </a:p>
          <a:p>
            <a:endParaRPr lang="en-US" sz="2400"/>
          </a:p>
          <a:p>
            <a:r>
              <a:rPr lang="en-US" sz="2400" err="1" smtClean="0"/>
              <a:t>Hướng</a:t>
            </a:r>
            <a:r>
              <a:rPr lang="en-US" sz="2400" smtClean="0"/>
              <a:t> </a:t>
            </a:r>
            <a:r>
              <a:rPr lang="en-US" sz="2400" err="1" smtClean="0"/>
              <a:t>dẫn</a:t>
            </a:r>
            <a:r>
              <a:rPr lang="en-US" sz="2400"/>
              <a:t> </a:t>
            </a:r>
            <a:r>
              <a:rPr lang="en-US" sz="2400" err="1" smtClean="0"/>
              <a:t>viên</a:t>
            </a:r>
            <a:r>
              <a:rPr lang="en-US" sz="2400" smtClean="0"/>
              <a:t>: </a:t>
            </a:r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Thanh</a:t>
            </a:r>
            <a:r>
              <a:rPr lang="en-US" sz="2400" smtClean="0"/>
              <a:t> </a:t>
            </a:r>
            <a:r>
              <a:rPr lang="en-US" sz="2400" err="1" smtClean="0"/>
              <a:t>TùngB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	TungNT2</a:t>
            </a:r>
            <a:endParaRPr lang="en-US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hoạt động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089"/>
            <a:ext cx="9144000" cy="42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" y="696035"/>
            <a:ext cx="896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12</a:t>
            </a:fld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180052" y="5622877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START</a:t>
            </a:r>
            <a:endParaRPr lang="en-US" sz="1400" b="1">
              <a:ln/>
              <a:solidFill>
                <a:srgbClr val="00B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0052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059" y="5616052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705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199" y="5609601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0" y="5232320"/>
            <a:ext cx="1705906" cy="15180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</a:p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sz="3200" b="1">
              <a:ln/>
              <a:solidFill>
                <a:srgbClr val="00B050"/>
              </a:solidFill>
            </a:endParaRPr>
          </a:p>
        </p:txBody>
      </p:sp>
      <p:pic>
        <p:nvPicPr>
          <p:cNvPr id="6" name="Picture 5" descr="Screen Shot 2014-08-02 at 5.38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47" y="1086393"/>
            <a:ext cx="3461990" cy="5343818"/>
          </a:xfrm>
          <a:prstGeom prst="rect">
            <a:avLst/>
          </a:prstGeom>
        </p:spPr>
      </p:pic>
      <p:pic>
        <p:nvPicPr>
          <p:cNvPr id="7" name="Picture 6" descr="Screen Shot 2014-08-02 at 5.38.3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94" y="1069474"/>
            <a:ext cx="3481172" cy="5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13</a:t>
            </a:fld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180052" y="5622877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START</a:t>
            </a:r>
            <a:endParaRPr lang="en-US" sz="1400" b="1">
              <a:ln/>
              <a:solidFill>
                <a:srgbClr val="00B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0052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059" y="5616052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705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199" y="5609601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0" y="5232320"/>
            <a:ext cx="1705906" cy="15180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</a:p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sz="3200" b="1">
              <a:ln/>
              <a:solidFill>
                <a:srgbClr val="00B050"/>
              </a:solidFill>
            </a:endParaRPr>
          </a:p>
        </p:txBody>
      </p:sp>
      <p:pic>
        <p:nvPicPr>
          <p:cNvPr id="6" name="Picture 5" descr="Screen Shot 2014-08-02 at 5.38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5" y="0"/>
            <a:ext cx="4464170" cy="6858000"/>
          </a:xfrm>
          <a:prstGeom prst="rect">
            <a:avLst/>
          </a:prstGeom>
        </p:spPr>
      </p:pic>
      <p:pic>
        <p:nvPicPr>
          <p:cNvPr id="7" name="Picture 6" descr="Screen Shot 2014-08-02 at 5.40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07" y="0"/>
            <a:ext cx="444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314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14</a:t>
            </a:fld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180052" y="5622877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START</a:t>
            </a:r>
            <a:endParaRPr lang="en-US" sz="1400" b="1">
              <a:ln/>
              <a:solidFill>
                <a:srgbClr val="00B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0052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059" y="5616052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705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199" y="5609601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0" y="5232320"/>
            <a:ext cx="1705906" cy="15180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</a:p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sz="3200" b="1">
              <a:ln/>
              <a:solidFill>
                <a:srgbClr val="00B050"/>
              </a:solidFill>
            </a:endParaRPr>
          </a:p>
        </p:txBody>
      </p:sp>
      <p:pic>
        <p:nvPicPr>
          <p:cNvPr id="6" name="Picture 5" descr="Screen Shot 2014-08-02 at 5.42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0517"/>
            <a:ext cx="3034632" cy="4680747"/>
          </a:xfrm>
          <a:prstGeom prst="rect">
            <a:avLst/>
          </a:prstGeom>
        </p:spPr>
      </p:pic>
      <p:pic>
        <p:nvPicPr>
          <p:cNvPr id="7" name="Picture 6" descr="Screen Shot 2014-08-02 at 5.44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46" y="882317"/>
            <a:ext cx="3031254" cy="4678947"/>
          </a:xfrm>
          <a:prstGeom prst="rect">
            <a:avLst/>
          </a:prstGeom>
        </p:spPr>
      </p:pic>
      <p:pic>
        <p:nvPicPr>
          <p:cNvPr id="9" name="Picture 8" descr="Screen Shot 2014-08-02 at 5.44.1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36" y="882317"/>
            <a:ext cx="3060525" cy="46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79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Qua quá trình thực tập nhóm chúng em đã thu được nhiều kiến thức bổ ích, nắm chắc được công nghệ, rèn luyện nhiều kĩ năng quý giá...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Hướng phát triển của phần mềm là làm thêm các chức năng filter và chỉnh sửa ảnh mới lạ, thêm giao diện đẹp mắt và trực quan hơn nữa.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kế và triển khai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ĐỀ(1/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Mạng xã hội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Chụp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Xử lý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Chia sẻ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Tham khảo theo: Instagram hoặc 360 camera</a:t>
            </a:r>
          </a:p>
          <a:p>
            <a:pPr marL="0" indent="0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 </a:t>
            </a:r>
            <a:r>
              <a:rPr lang="vi-VN">
                <a:latin typeface="Arial (Body)"/>
              </a:rPr>
              <a:t>Xây dựng phần mềm quản lý ảnh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59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  <a:latin typeface="Arial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Lý do chọn đề tài:</a:t>
            </a:r>
            <a:r>
              <a:rPr lang="vi-VN" smtClean="0">
                <a:solidFill>
                  <a:srgbClr val="009900"/>
                </a:solidFill>
                <a:latin typeface="Arial (Body)"/>
                <a:sym typeface="Wingdings"/>
              </a:rPr>
              <a:t>(Khách quan)</a:t>
            </a:r>
            <a:endParaRPr lang="vi-VN" smtClean="0">
              <a:solidFill>
                <a:srgbClr val="FFC000"/>
              </a:solidFill>
              <a:latin typeface="Arial (Body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Các sản phẩm </a:t>
            </a:r>
            <a:r>
              <a:rPr lang="en-US" smtClean="0">
                <a:latin typeface="Arial (Body)"/>
              </a:rPr>
              <a:t>Mobile công nghệ cao đang</a:t>
            </a:r>
            <a:r>
              <a:rPr lang="vi-VN" smtClean="0">
                <a:latin typeface="Arial (Body)"/>
              </a:rPr>
              <a:t> </a:t>
            </a:r>
            <a:r>
              <a:rPr lang="en-US" smtClean="0">
                <a:latin typeface="Arial (Body)"/>
              </a:rPr>
              <a:t>không ngừng phát triển, nhu cầu về phần mềm ứng dụng khai thác triệt để các thiết bị công nghệ đó cũng được đòi hỏi cao.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>
              <a:latin typeface="Arial (Body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mtClean="0">
                <a:latin typeface="Arial (Body)"/>
              </a:rPr>
              <a:t>Đặc biệt Android và iPhone/iPad cũng đã có</a:t>
            </a:r>
            <a:r>
              <a:rPr lang="vi-VN" smtClean="0">
                <a:latin typeface="Arial (Body)"/>
              </a:rPr>
              <a:t> thiết bị chụp ảnh tốt nhất</a:t>
            </a:r>
            <a:r>
              <a:rPr lang="en-US" smtClean="0">
                <a:latin typeface="Arial (Body)"/>
              </a:rPr>
              <a:t> nên việc </a:t>
            </a:r>
            <a:r>
              <a:rPr lang="vi-VN" smtClean="0">
                <a:latin typeface="Arial (Body)"/>
              </a:rPr>
              <a:t>phát triển ứng dụng xử lý ảnh và lưu lại những khoảnh khắc đáng nhớ trong cuộc sống với những phong cách riêng</a:t>
            </a:r>
            <a:r>
              <a:rPr lang="en-US" smtClean="0">
                <a:latin typeface="Arial (Body)"/>
              </a:rPr>
              <a:t> được chú trọng hơn.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>
              <a:latin typeface="Arial (Body)"/>
            </a:endParaRPr>
          </a:p>
          <a:p>
            <a:pPr marL="457200" lvl="1" indent="0" algn="just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quyết định xây dựng phần mềm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6898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ĐỀ(2/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  <a:latin typeface="Arial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Lý do chọn đề tài:(Chủ quan)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Tìm hiểu ObjectiveC </a:t>
            </a:r>
            <a:r>
              <a:rPr lang="en-US" smtClean="0">
                <a:latin typeface="Arial (Body)"/>
              </a:rPr>
              <a:t>với</a:t>
            </a:r>
            <a:r>
              <a:rPr lang="vi-VN" smtClean="0">
                <a:latin typeface="Arial (Body)"/>
              </a:rPr>
              <a:t> Xcode</a:t>
            </a:r>
            <a:r>
              <a:rPr lang="en-US">
                <a:latin typeface="Arial (Body)"/>
              </a:rPr>
              <a:t> </a:t>
            </a:r>
            <a:r>
              <a:rPr lang="en-US" smtClean="0">
                <a:latin typeface="Arial (Body)"/>
              </a:rPr>
              <a:t>&amp; Android với Android SDK &amp; RailsAPI, Ruby on rails …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Tìm hiểu một số công nghệ hỗ trợ làm ứng dụng trên </a:t>
            </a:r>
            <a:r>
              <a:rPr lang="en-US" smtClean="0">
                <a:latin typeface="Arial (Body)"/>
              </a:rPr>
              <a:t>Mobile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Biết cách xây dựng ứng dụng thực tế trên </a:t>
            </a:r>
            <a:r>
              <a:rPr lang="en-US" smtClean="0">
                <a:latin typeface="Arial (Body)"/>
              </a:rPr>
              <a:t>Mobile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Rèn luyện các kĩ năng TeamWork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281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err="1" smtClean="0">
                <a:solidFill>
                  <a:srgbClr val="008000"/>
                </a:solidFill>
                <a:latin typeface="Arial (Body)"/>
              </a:rPr>
              <a:t>Tham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khảo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vận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dụng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theo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phần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mềm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INSTAGRAM </a:t>
            </a:r>
          </a:p>
          <a:p>
            <a:pPr algn="just"/>
            <a:r>
              <a:rPr lang="en-US" sz="2400" smtClean="0">
                <a:latin typeface="Arial (Body)"/>
              </a:rPr>
              <a:t>Instagram </a:t>
            </a:r>
            <a:r>
              <a:rPr lang="en-US" sz="2400" err="1">
                <a:latin typeface="Arial (Body)"/>
              </a:rPr>
              <a:t>là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dụng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miễn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vui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nhộn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tổ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chức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iPhone. </a:t>
            </a:r>
            <a:r>
              <a:rPr lang="en-US" sz="2400" err="1">
                <a:latin typeface="Arial (Body)"/>
              </a:rPr>
              <a:t>Chọn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một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trong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nhiều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hiệu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bộ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lọc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tuyệt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đẹp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hoặc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mờ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‘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mới</a:t>
            </a:r>
            <a:r>
              <a:rPr lang="en-US" sz="2400">
                <a:latin typeface="Arial (Body)"/>
              </a:rPr>
              <a:t>’ </a:t>
            </a:r>
            <a:r>
              <a:rPr lang="en-US" sz="2400" err="1">
                <a:latin typeface="Arial (Body)"/>
              </a:rPr>
              <a:t>những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di </a:t>
            </a:r>
            <a:r>
              <a:rPr lang="en-US" sz="2400" err="1" smtClean="0">
                <a:latin typeface="Arial (Body)"/>
              </a:rPr>
              <a:t>động</a:t>
            </a:r>
            <a:r>
              <a:rPr lang="en-US" sz="2400" smtClean="0">
                <a:latin typeface="Arial (Body)"/>
              </a:rPr>
              <a:t>. </a:t>
            </a:r>
            <a:r>
              <a:rPr lang="en-US" sz="2400" err="1">
                <a:latin typeface="Arial (Body)"/>
              </a:rPr>
              <a:t>Chuyển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tải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mỗi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khoảnh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khắc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nghệ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thuật </a:t>
            </a:r>
            <a:r>
              <a:rPr lang="en-US" sz="2400" err="1">
                <a:latin typeface="Arial (Body)"/>
              </a:rPr>
              <a:t>cho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bạn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bè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người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thân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bằng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của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phần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mềm</a:t>
            </a:r>
            <a:r>
              <a:rPr lang="en-US" sz="2400">
                <a:latin typeface="Arial (Body)"/>
              </a:rPr>
              <a:t>.</a:t>
            </a:r>
          </a:p>
          <a:p>
            <a:r>
              <a:rPr lang="en-US" sz="2400" smtClean="0">
                <a:latin typeface="Arial (Body)"/>
              </a:rPr>
              <a:t>Chia </a:t>
            </a:r>
            <a:r>
              <a:rPr lang="en-US" sz="2400" err="1" smtClean="0">
                <a:latin typeface="Arial (Body)"/>
              </a:rPr>
              <a:t>sẻ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dễ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dàng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 – </a:t>
            </a:r>
            <a:r>
              <a:rPr lang="en-US" sz="2400" err="1" smtClean="0">
                <a:latin typeface="Arial (Body)"/>
              </a:rPr>
              <a:t>đồng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thời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chiêm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ngưỡng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chỉ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một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cú</a:t>
            </a:r>
            <a:r>
              <a:rPr lang="en-US" sz="2400" smtClean="0">
                <a:latin typeface="Arial (Body)"/>
              </a:rPr>
              <a:t> click. </a:t>
            </a:r>
            <a:r>
              <a:rPr lang="en-US" sz="2400" err="1" smtClean="0">
                <a:latin typeface="Arial (Body)"/>
              </a:rPr>
              <a:t>Mỗi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khi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mở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InstagramClone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sẽ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thấy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những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bức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của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cũng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như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trên</a:t>
            </a:r>
            <a:r>
              <a:rPr lang="en-US" sz="2400" smtClean="0">
                <a:latin typeface="Arial (Body)"/>
              </a:rPr>
              <a:t> Internet. </a:t>
            </a:r>
            <a:endParaRPr lang="vi-VN" sz="240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008559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smtClean="0">
                <a:solidFill>
                  <a:srgbClr val="008000"/>
                </a:solidFill>
                <a:latin typeface="Arial (Body)"/>
              </a:rPr>
              <a:t>Tạo một ứng dụng Instagram_Clone đảm bảo các tính năng như:</a:t>
            </a:r>
          </a:p>
          <a:p>
            <a:pPr lvl="1"/>
            <a:r>
              <a:rPr lang="en-US" smtClean="0">
                <a:latin typeface="Arial (Body)"/>
              </a:rPr>
              <a:t>Cho phép chụp ảnh và chọn ảnh từ thư viện ảnh.</a:t>
            </a:r>
          </a:p>
          <a:p>
            <a:pPr lvl="1"/>
            <a:r>
              <a:rPr lang="vi-VN" smtClean="0">
                <a:latin typeface="Arial (Body)"/>
              </a:rPr>
              <a:t>Cung </a:t>
            </a:r>
            <a:r>
              <a:rPr lang="vi-VN">
                <a:latin typeface="Arial (Body)"/>
              </a:rPr>
              <a:t>cấp các bộ lọc ảnh được thiết kế tùy chỉnh: bao </a:t>
            </a:r>
            <a:r>
              <a:rPr lang="vi-VN" smtClean="0">
                <a:latin typeface="Arial (Body)"/>
              </a:rPr>
              <a:t>gồm</a:t>
            </a:r>
            <a:r>
              <a:rPr lang="en-US" smtClean="0">
                <a:latin typeface="Arial (Body)"/>
              </a:rPr>
              <a:t> tùy chỉnh sáng tối, sắc nét,tương phản&amp;chỉnh màu…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Hỗ trợ chia sẻ ảnh và video tức thời lên các mạng xã hội phổ biến như Facebook, </a:t>
            </a:r>
            <a:r>
              <a:rPr lang="vi-VN" smtClean="0">
                <a:latin typeface="Arial (Body)"/>
              </a:rPr>
              <a:t>Twitter</a:t>
            </a:r>
            <a:r>
              <a:rPr lang="en-US" smtClean="0">
                <a:latin typeface="Arial (Body)"/>
              </a:rPr>
              <a:t>, server LTT_Team8 (tự xây dựng).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Cho phép </a:t>
            </a:r>
            <a:r>
              <a:rPr lang="en-US" smtClean="0">
                <a:latin typeface="Arial (Body)"/>
              </a:rPr>
              <a:t>upload</a:t>
            </a:r>
            <a:r>
              <a:rPr lang="vi-VN" smtClean="0">
                <a:latin typeface="Arial (Body)"/>
              </a:rPr>
              <a:t> </a:t>
            </a:r>
            <a:r>
              <a:rPr lang="vi-VN">
                <a:latin typeface="Arial (Body)"/>
              </a:rPr>
              <a:t>không giới hạn.</a:t>
            </a:r>
          </a:p>
          <a:p>
            <a:pPr lvl="1"/>
            <a:r>
              <a:rPr lang="vi-VN">
                <a:latin typeface="Arial (Body)"/>
              </a:rPr>
              <a:t>Hỗ trợ camera </a:t>
            </a:r>
            <a:r>
              <a:rPr lang="en-US" smtClean="0">
                <a:latin typeface="Arial (Body)"/>
              </a:rPr>
              <a:t>trước và sau.</a:t>
            </a:r>
          </a:p>
          <a:p>
            <a:pPr lvl="1"/>
            <a:r>
              <a:rPr lang="en-US" smtClean="0">
                <a:latin typeface="Arial (Body)"/>
              </a:rPr>
              <a:t>Hỗ trợ flash.</a:t>
            </a:r>
          </a:p>
          <a:p>
            <a:pPr lvl="1"/>
            <a:r>
              <a:rPr lang="en-US" smtClean="0">
                <a:latin typeface="Arial (Body)"/>
              </a:rPr>
              <a:t>Tham gia vào mạng xã hội</a:t>
            </a: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Mac </a:t>
            </a:r>
            <a:r>
              <a:rPr lang="vi-VN">
                <a:latin typeface="Arial (Body)"/>
              </a:rPr>
              <a:t>OS </a:t>
            </a:r>
            <a:r>
              <a:rPr lang="en-US" smtClean="0">
                <a:latin typeface="Arial (Body)"/>
              </a:rPr>
              <a:t>X 10.8+</a:t>
            </a:r>
            <a:r>
              <a:rPr lang="vi-VN" smtClean="0">
                <a:latin typeface="Arial (Body)"/>
              </a:rPr>
              <a:t>, </a:t>
            </a:r>
            <a:r>
              <a:rPr lang="vi-VN">
                <a:latin typeface="Arial (Body)"/>
              </a:rPr>
              <a:t>Xcode </a:t>
            </a:r>
            <a:r>
              <a:rPr lang="vi-VN" smtClean="0">
                <a:latin typeface="Arial (Body)"/>
              </a:rPr>
              <a:t>5.</a:t>
            </a:r>
            <a:r>
              <a:rPr lang="en-US" smtClean="0">
                <a:latin typeface="Arial (Body)"/>
              </a:rPr>
              <a:t>1</a:t>
            </a:r>
          </a:p>
          <a:p>
            <a:pPr lvl="1"/>
            <a:r>
              <a:rPr lang="en-US" smtClean="0">
                <a:latin typeface="Arial (Body)"/>
              </a:rPr>
              <a:t>Android 4.0+ , Eclipse và Android SDK</a:t>
            </a:r>
          </a:p>
          <a:p>
            <a:pPr lvl="1"/>
            <a:r>
              <a:rPr lang="en-US" smtClean="0">
                <a:latin typeface="Arial (Body)"/>
              </a:rPr>
              <a:t>Ruby on Rails, Ubuntu.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Objective­C.  </a:t>
            </a:r>
            <a:endParaRPr lang="en-US" smtClean="0">
              <a:latin typeface="Arial (Body)"/>
            </a:endParaRPr>
          </a:p>
          <a:p>
            <a:pPr lvl="1"/>
            <a:r>
              <a:rPr lang="en-US" smtClean="0">
                <a:latin typeface="Arial (Body)"/>
              </a:rPr>
              <a:t>Java</a:t>
            </a:r>
          </a:p>
          <a:p>
            <a:pPr lvl="1"/>
            <a:r>
              <a:rPr lang="en-US" smtClean="0">
                <a:latin typeface="Arial (Body)"/>
              </a:rPr>
              <a:t>Ruby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Thư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viện: GPUImage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, CoreImage,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 </a:t>
            </a:r>
            <a:endParaRPr lang="vi-VN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Facebook SDK, Twitter Framework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iOS</a:t>
            </a:r>
            <a:r>
              <a:rPr lang="en-US">
                <a:solidFill>
                  <a:srgbClr val="009900"/>
                </a:solidFill>
                <a:latin typeface="Arial (Body)"/>
              </a:rPr>
              <a:t>, RailsAPI…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456"/>
            <a:ext cx="9144000" cy="60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</TotalTime>
  <Words>809</Words>
  <Application>Microsoft Macintosh PowerPoint</Application>
  <PresentationFormat>On-screen Show (4:3)</PresentationFormat>
  <Paragraphs>160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BÁO CÁO THỰC TẬP</vt:lpstr>
      <vt:lpstr>NỘI DUNG BÁO CÁO</vt:lpstr>
      <vt:lpstr>ĐẶT VẤN ĐỀ(1/3)</vt:lpstr>
      <vt:lpstr>ĐẶT VẤN ĐỀ(2/3)</vt:lpstr>
      <vt:lpstr>ĐẶT VẤN ĐỀ(2/3)</vt:lpstr>
      <vt:lpstr>ĐỊNH HƯỚNG VÀ GIẢI PHÁP</vt:lpstr>
      <vt:lpstr>ĐỊNH HƯỚNG VÀ GIẢI PHÁP</vt:lpstr>
      <vt:lpstr>ĐỊNH HƯỚNG VÀ GIẢI PHÁP</vt:lpstr>
      <vt:lpstr>PHÂN TÍCH THIẾT KẾ VÀ TRIỂN KHAI</vt:lpstr>
      <vt:lpstr>PHÂN TÍCH THIẾT KẾ VÀ TRIỂN KHAI</vt:lpstr>
      <vt:lpstr>PHÂN TÍCH THIẾT KẾ VÀ TRIỂN KHAI</vt:lpstr>
      <vt:lpstr>DEMO PHẦN MỀM</vt:lpstr>
      <vt:lpstr>DEMO PHẦN MỀM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Đương Đào Văn</cp:lastModifiedBy>
  <cp:revision>88</cp:revision>
  <dcterms:created xsi:type="dcterms:W3CDTF">2014-05-03T14:50:46Z</dcterms:created>
  <dcterms:modified xsi:type="dcterms:W3CDTF">2014-08-02T10:51:42Z</dcterms:modified>
</cp:coreProperties>
</file>