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1" r:id="rId4"/>
    <p:sldId id="274" r:id="rId5"/>
    <p:sldId id="275" r:id="rId6"/>
    <p:sldId id="277" r:id="rId7"/>
    <p:sldId id="276" r:id="rId8"/>
    <p:sldId id="279" r:id="rId9"/>
    <p:sldId id="280" r:id="rId10"/>
    <p:sldId id="26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 autoAdjust="0"/>
    <p:restoredTop sz="94660"/>
  </p:normalViewPr>
  <p:slideViewPr>
    <p:cSldViewPr snapToGrid="0">
      <p:cViewPr>
        <p:scale>
          <a:sx n="77" d="100"/>
          <a:sy n="77" d="100"/>
        </p:scale>
        <p:origin x="9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0A10-CE3B-4482-8BB5-8B14D530F72A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CCED-CB5B-4367-BBA2-6CAB4F61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2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25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7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01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242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7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90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52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43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61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87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505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ned.utc.edu.vn/sites/ined.utc.edu.vn/files/styles/medium/public/logo.png?itok=JEfoqp8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5" y="134983"/>
            <a:ext cx="2210072" cy="1864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6478C-3180-446D-9217-F273C6F50253}"/>
              </a:ext>
            </a:extLst>
          </p:cNvPr>
          <p:cNvSpPr txBox="1"/>
          <p:nvPr/>
        </p:nvSpPr>
        <p:spPr>
          <a:xfrm>
            <a:off x="3141626" y="841024"/>
            <a:ext cx="6480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Raleway" panose="020B0604020202020204" charset="0"/>
                <a:cs typeface="Times New Roman" panose="02020603050405020304" pitchFamily="18" charset="0"/>
              </a:rPr>
              <a:t>BÁO CÁO BÀI TIỂU LUẬN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6478C-3180-446D-9217-F273C6F50253}"/>
              </a:ext>
            </a:extLst>
          </p:cNvPr>
          <p:cNvSpPr txBox="1"/>
          <p:nvPr/>
        </p:nvSpPr>
        <p:spPr>
          <a:xfrm>
            <a:off x="766483" y="2366613"/>
            <a:ext cx="104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bg1"/>
                </a:solidFill>
                <a:latin typeface="+mj-lt"/>
              </a:rPr>
              <a:t>Thiết kế trò chơi ô ăn quan giữa người và máy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A448C-D95D-4270-B984-0F5A57B2200D}"/>
              </a:ext>
            </a:extLst>
          </p:cNvPr>
          <p:cNvSpPr txBox="1"/>
          <p:nvPr/>
        </p:nvSpPr>
        <p:spPr>
          <a:xfrm>
            <a:off x="2010335" y="3615203"/>
            <a:ext cx="797410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vi-V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 và tên</a:t>
            </a:r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					Mã sinh viên:</a:t>
            </a:r>
          </a:p>
          <a:p>
            <a:pPr algn="just"/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1.  Võ Tấn Đào       					5951071011</a:t>
            </a:r>
          </a:p>
          <a:p>
            <a:pPr algn="just"/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2. Phạm Thành Hậu					5951071024</a:t>
            </a:r>
          </a:p>
          <a:p>
            <a:pPr algn="just"/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3. Trần Anh Duy					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5951071010</a:t>
            </a:r>
            <a:endParaRPr lang="vi-V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1493582" y="2562472"/>
            <a:ext cx="9827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-VN" sz="4000" dirty="0">
                <a:solidFill>
                  <a:srgbClr val="FF0000"/>
                </a:solidFill>
              </a:rPr>
              <a:t>Demo trÒ CHƠI Ô ĂN QUAN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69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11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1" y="3114145"/>
            <a:ext cx="12191999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CẢM ƠN THẦY CÔ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184372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800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NỘI DUNG</a:t>
            </a:r>
            <a:endParaRPr sz="4800" spc="67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Raleway" panose="020B060402020202020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3E1BB-ADDE-4B25-B7C5-70CD40FE083B}"/>
              </a:ext>
            </a:extLst>
          </p:cNvPr>
          <p:cNvSpPr txBox="1"/>
          <p:nvPr/>
        </p:nvSpPr>
        <p:spPr>
          <a:xfrm>
            <a:off x="2140688" y="2509284"/>
            <a:ext cx="6578596" cy="2143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Trò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chơi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đối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kháng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kiếm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alpha-Beta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Demo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chương</a:t>
            </a: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latin typeface="Raleway" panose="020B0604020202020204" charset="0"/>
                <a:cs typeface="Times New Roman" panose="02020603050405020304" pitchFamily="18" charset="0"/>
              </a:rPr>
              <a:t>trình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3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-2982684" y="152685"/>
            <a:ext cx="15501255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Trò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chơi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kháng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tìm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kiếm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56A111-6293-1941-B84F-D26A3082288B}"/>
              </a:ext>
            </a:extLst>
          </p:cNvPr>
          <p:cNvSpPr/>
          <p:nvPr/>
        </p:nvSpPr>
        <p:spPr>
          <a:xfrm>
            <a:off x="377133" y="1582584"/>
            <a:ext cx="109483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3200" dirty="0"/>
              <a:t>Đặc điểm các trò chơi chơi đối kháng: 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Hai người luân phiên chơi đưa ra nước đi tuân thủ theo 1 quy luật nào đó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Các luật chơi như nhau cho cả 2 người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Cả hai người đều biết được thông tin đầy đủ về các tình thế trong trò chơi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Trong vấn đề trò chơi, thực chất là tìm kiếm nước đi, một nước đi tốt sao cho, sau mỗi bước đi dẫn đến trạng thái kết thúc</a:t>
            </a:r>
          </a:p>
        </p:txBody>
      </p:sp>
    </p:spTree>
    <p:extLst>
      <p:ext uri="{BB962C8B-B14F-4D97-AF65-F5344CB8AC3E}">
        <p14:creationId xmlns:p14="http://schemas.microsoft.com/office/powerpoint/2010/main" val="14014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4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-2982684" y="152685"/>
            <a:ext cx="15501255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Trò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chơi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kháng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tìm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kiếm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56A111-6293-1941-B84F-D26A3082288B}"/>
              </a:ext>
            </a:extLst>
          </p:cNvPr>
          <p:cNvSpPr/>
          <p:nvPr/>
        </p:nvSpPr>
        <p:spPr>
          <a:xfrm>
            <a:off x="575818" y="1582584"/>
            <a:ext cx="107185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3200" dirty="0"/>
              <a:t>Cách xây dựng cây trò chơi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VN" sz="3200" dirty="0"/>
              <a:t>Gốc của cây ứng với trạng thái u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VN" sz="3200" dirty="0"/>
              <a:t>Với trạng thái u, chúng ta có thể thực hiện nước đi hợp lệ để tạo ra trạng thái con của nó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VN" sz="3200" dirty="0"/>
              <a:t>Nhận xét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VN" sz="3200" dirty="0"/>
              <a:t>Độ cao của cây là tổng số nước đi của cả hai người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VN" sz="3200" dirty="0"/>
              <a:t>Các nút lá của cây ứng với các trạng thái kết thúc</a:t>
            </a:r>
          </a:p>
        </p:txBody>
      </p:sp>
    </p:spTree>
    <p:extLst>
      <p:ext uri="{BB962C8B-B14F-4D97-AF65-F5344CB8AC3E}">
        <p14:creationId xmlns:p14="http://schemas.microsoft.com/office/powerpoint/2010/main" val="19522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5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-2982684" y="152685"/>
            <a:ext cx="15501255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Minimax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56A111-6293-1941-B84F-D26A3082288B}"/>
              </a:ext>
            </a:extLst>
          </p:cNvPr>
          <p:cNvSpPr/>
          <p:nvPr/>
        </p:nvSpPr>
        <p:spPr>
          <a:xfrm>
            <a:off x="1397019" y="1582584"/>
            <a:ext cx="98973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Ø"/>
            </a:pPr>
            <a:r>
              <a:rPr lang="en-VN" sz="3200" dirty="0"/>
              <a:t>Nhận định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Giả sử đến một thời điểm đường đi đã đến đỉnh u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Nước đi tối ưu nhất cho trạng thái u là nước đi dẫn tới đỉnh con v(tốt nhất trong tất cả đỉnh con u)</a:t>
            </a:r>
          </a:p>
        </p:txBody>
      </p:sp>
    </p:spTree>
    <p:extLst>
      <p:ext uri="{BB962C8B-B14F-4D97-AF65-F5344CB8AC3E}">
        <p14:creationId xmlns:p14="http://schemas.microsoft.com/office/powerpoint/2010/main" val="29312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12;p13">
            <a:extLst>
              <a:ext uri="{FF2B5EF4-FFF2-40B4-BE49-F238E27FC236}">
                <a16:creationId xmlns:a16="http://schemas.microsoft.com/office/drawing/2014/main" id="{DB7D4EC6-04BB-D74F-8FBA-3F2E498F5F10}"/>
              </a:ext>
            </a:extLst>
          </p:cNvPr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5" name="Google Shape;113;p13">
              <a:extLst>
                <a:ext uri="{FF2B5EF4-FFF2-40B4-BE49-F238E27FC236}">
                  <a16:creationId xmlns:a16="http://schemas.microsoft.com/office/drawing/2014/main" id="{F2882AF4-71D3-4D4F-BF88-E408AC3F2825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14;p13">
              <a:extLst>
                <a:ext uri="{FF2B5EF4-FFF2-40B4-BE49-F238E27FC236}">
                  <a16:creationId xmlns:a16="http://schemas.microsoft.com/office/drawing/2014/main" id="{C35F373E-D10C-EC4F-A988-EE1AB705C411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15;p13">
              <a:extLst>
                <a:ext uri="{FF2B5EF4-FFF2-40B4-BE49-F238E27FC236}">
                  <a16:creationId xmlns:a16="http://schemas.microsoft.com/office/drawing/2014/main" id="{FC427F7C-C9C5-9B4E-B5D3-A4C7506F5F12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16;p13">
              <a:extLst>
                <a:ext uri="{FF2B5EF4-FFF2-40B4-BE49-F238E27FC236}">
                  <a16:creationId xmlns:a16="http://schemas.microsoft.com/office/drawing/2014/main" id="{DA67DD75-D81D-C345-B123-4CD570B6D699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17;p13">
              <a:extLst>
                <a:ext uri="{FF2B5EF4-FFF2-40B4-BE49-F238E27FC236}">
                  <a16:creationId xmlns:a16="http://schemas.microsoft.com/office/drawing/2014/main" id="{A3DA2090-4B68-974F-AFC7-152A2FC34CCF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" name="Google Shape;119;p13">
            <a:extLst>
              <a:ext uri="{FF2B5EF4-FFF2-40B4-BE49-F238E27FC236}">
                <a16:creationId xmlns:a16="http://schemas.microsoft.com/office/drawing/2014/main" id="{8029868B-2FD2-F647-BC2E-3915EC468C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6</a:t>
            </a:fld>
            <a:endParaRPr/>
          </a:p>
        </p:txBody>
      </p:sp>
      <p:sp>
        <p:nvSpPr>
          <p:cNvPr id="21" name="Google Shape;101;p12">
            <a:extLst>
              <a:ext uri="{FF2B5EF4-FFF2-40B4-BE49-F238E27FC236}">
                <a16:creationId xmlns:a16="http://schemas.microsoft.com/office/drawing/2014/main" id="{F893E11C-DCD5-C948-B719-AB21123DE234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01;p12">
            <a:extLst>
              <a:ext uri="{FF2B5EF4-FFF2-40B4-BE49-F238E27FC236}">
                <a16:creationId xmlns:a16="http://schemas.microsoft.com/office/drawing/2014/main" id="{B3029C91-C1D1-F84D-B808-5E21434054E2}"/>
              </a:ext>
            </a:extLst>
          </p:cNvPr>
          <p:cNvSpPr txBox="1">
            <a:spLocks/>
          </p:cNvSpPr>
          <p:nvPr/>
        </p:nvSpPr>
        <p:spPr>
          <a:xfrm>
            <a:off x="-2982684" y="152685"/>
            <a:ext cx="15501255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Minimax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D0F690-FBBD-C544-9314-F894468247E0}"/>
              </a:ext>
            </a:extLst>
          </p:cNvPr>
          <p:cNvSpPr/>
          <p:nvPr/>
        </p:nvSpPr>
        <p:spPr>
          <a:xfrm>
            <a:off x="1327232" y="1532241"/>
            <a:ext cx="102829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Ø"/>
            </a:pPr>
            <a:r>
              <a:rPr lang="en-VN" sz="3200" dirty="0"/>
              <a:t>Cách tính điểm cho các đỉnh trên trò chơi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Để xác định giá trị tại đỉnh có gốc là u, ta phải đi từ mức thấp nhất cho đến đỉnh u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Cây trò chơi sẽ được chi thành các lớp MIN-MAX</a:t>
            </a:r>
          </a:p>
          <a:p>
            <a:pPr marL="2286000" lvl="4" indent="-457200">
              <a:buFont typeface="Wingdings" pitchFamily="2" charset="2"/>
              <a:buChar char="q"/>
            </a:pPr>
            <a:r>
              <a:rPr lang="en-VN" sz="3200" dirty="0"/>
              <a:t>lỚP MIN: lấy giá trị nhỏ nhất của node con</a:t>
            </a:r>
          </a:p>
          <a:p>
            <a:pPr marL="2286000" lvl="4" indent="-457200">
              <a:buFont typeface="Wingdings" pitchFamily="2" charset="2"/>
              <a:buChar char="q"/>
            </a:pPr>
            <a:r>
              <a:rPr lang="en-VN" sz="3200" dirty="0"/>
              <a:t>Lớp MAX: lấy giá trị lớn nhất của node con</a:t>
            </a:r>
          </a:p>
        </p:txBody>
      </p:sp>
    </p:spTree>
    <p:extLst>
      <p:ext uri="{BB962C8B-B14F-4D97-AF65-F5344CB8AC3E}">
        <p14:creationId xmlns:p14="http://schemas.microsoft.com/office/powerpoint/2010/main" val="9438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7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-2982684" y="152685"/>
            <a:ext cx="15501255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Minimax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A10F0-8CF3-3749-A90E-80794AF7C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8" y="1114669"/>
            <a:ext cx="11253208" cy="52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8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-2982684" y="152685"/>
            <a:ext cx="15501255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Cắt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tỉa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alpha-beta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56A111-6293-1941-B84F-D26A3082288B}"/>
              </a:ext>
            </a:extLst>
          </p:cNvPr>
          <p:cNvSpPr/>
          <p:nvPr/>
        </p:nvSpPr>
        <p:spPr>
          <a:xfrm>
            <a:off x="1961589" y="1582584"/>
            <a:ext cx="933281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Ø"/>
            </a:pPr>
            <a:r>
              <a:rPr lang="en-VN" sz="3200" dirty="0"/>
              <a:t>Giới thiệu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Mục đích của việc làm giảm số nhánh trong cây tìm kiếm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Không làm ảnh hưởng đến sự đáng giá của đỉnh đang xét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VN" sz="3200" dirty="0"/>
              <a:t>Phương pháp này cho phép cắt bỏ các nhánh không cần thiết cho sự đánh giá của đỉnh đang xét</a:t>
            </a:r>
          </a:p>
        </p:txBody>
      </p:sp>
    </p:spTree>
    <p:extLst>
      <p:ext uri="{BB962C8B-B14F-4D97-AF65-F5344CB8AC3E}">
        <p14:creationId xmlns:p14="http://schemas.microsoft.com/office/powerpoint/2010/main" val="14161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9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-2982684" y="152685"/>
            <a:ext cx="15501255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Cắt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spc="67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tỉa</a:t>
            </a:r>
            <a:r>
              <a:rPr lang="en-US" sz="40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alpha-beta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4A129-4241-7546-9D96-D5711019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3" y="1418302"/>
            <a:ext cx="12192000" cy="52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5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671</TotalTime>
  <Words>442</Words>
  <Application>Microsoft Macintosh PowerPoint</Application>
  <PresentationFormat>Widescreen</PresentationFormat>
  <Paragraphs>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Raleway</vt:lpstr>
      <vt:lpstr>Times New Roman</vt:lpstr>
      <vt:lpstr>Tw Cen MT</vt:lpstr>
      <vt:lpstr>Wingdings</vt:lpstr>
      <vt:lpstr>Circuit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trÒ CHƠI Ô ĂN QUAN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dao votan</cp:lastModifiedBy>
  <cp:revision>17</cp:revision>
  <dcterms:created xsi:type="dcterms:W3CDTF">2021-07-04T18:20:55Z</dcterms:created>
  <dcterms:modified xsi:type="dcterms:W3CDTF">2021-07-14T11:19:34Z</dcterms:modified>
</cp:coreProperties>
</file>