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307" r:id="rId2"/>
    <p:sldId id="258" r:id="rId3"/>
    <p:sldId id="317" r:id="rId4"/>
    <p:sldId id="263" r:id="rId5"/>
    <p:sldId id="308" r:id="rId6"/>
    <p:sldId id="318" r:id="rId7"/>
    <p:sldId id="319" r:id="rId8"/>
    <p:sldId id="257" r:id="rId9"/>
    <p:sldId id="262" r:id="rId10"/>
    <p:sldId id="309" r:id="rId11"/>
    <p:sldId id="320" r:id="rId12"/>
    <p:sldId id="321" r:id="rId13"/>
    <p:sldId id="311" r:id="rId14"/>
    <p:sldId id="316" r:id="rId15"/>
  </p:sldIdLst>
  <p:sldSz cx="9144000" cy="5143500" type="screen16x9"/>
  <p:notesSz cx="6858000" cy="9144000"/>
  <p:embeddedFontLst>
    <p:embeddedFont>
      <p:font typeface="Amatic SC" pitchFamily="2" charset="-79"/>
      <p:regular r:id="rId17"/>
      <p:bold r:id="rId18"/>
    </p:embeddedFont>
    <p:embeddedFont>
      <p:font typeface="Arial Narrow" panose="020B0604020202020204" pitchFamily="34" charset="0"/>
      <p:regular r:id="rId19"/>
      <p:bold r:id="rId20"/>
      <p:italic r:id="rId21"/>
    </p:embeddedFont>
    <p:embeddedFont>
      <p:font typeface="Comic Sans MS" panose="030F0902030302020204" pitchFamily="66" charset="0"/>
      <p:regular r:id="rId22"/>
      <p:bold r:id="rId23"/>
    </p:embeddedFont>
    <p:embeddedFont>
      <p:font typeface="Didact Gothic" pitchFamily="2" charset="0"/>
      <p:regular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ABF7D3-E2A4-4296-A290-C63C894E1CE1}">
  <a:tblStyle styleId="{D1ABF7D3-E2A4-4296-A290-C63C894E1C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7"/>
    <p:restoredTop sz="94351"/>
  </p:normalViewPr>
  <p:slideViewPr>
    <p:cSldViewPr snapToGrid="0">
      <p:cViewPr>
        <p:scale>
          <a:sx n="72" d="100"/>
          <a:sy n="72" d="100"/>
        </p:scale>
        <p:origin x="2008" y="1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b88de76cc8_2_2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b88de76cc8_2_2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b89fa1d8fe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b89fa1d8fe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b89fa1d8fe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b89fa1d8fe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855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7989b4430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7989b4430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7989b4430a_1_24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7989b4430a_1_24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7989b4430a_1_24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7989b4430a_1_24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89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1"/>
        <p:cNvGrpSpPr/>
        <p:nvPr/>
      </p:nvGrpSpPr>
      <p:grpSpPr>
        <a:xfrm>
          <a:off x="0" y="0"/>
          <a:ext cx="0" cy="0"/>
          <a:chOff x="0" y="0"/>
          <a:chExt cx="0" cy="0"/>
        </a:xfrm>
      </p:grpSpPr>
      <p:sp>
        <p:nvSpPr>
          <p:cNvPr id="282" name="Google Shape;282;p4"/>
          <p:cNvSpPr txBox="1">
            <a:spLocks noGrp="1"/>
          </p:cNvSpPr>
          <p:nvPr>
            <p:ph type="subTitle" idx="1"/>
          </p:nvPr>
        </p:nvSpPr>
        <p:spPr>
          <a:xfrm>
            <a:off x="726625" y="1151175"/>
            <a:ext cx="7717500" cy="3486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3" name="Google Shape;283;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84" name="Google Shape;284;p4"/>
          <p:cNvGrpSpPr/>
          <p:nvPr/>
        </p:nvGrpSpPr>
        <p:grpSpPr>
          <a:xfrm>
            <a:off x="7660891" y="472915"/>
            <a:ext cx="548239" cy="516917"/>
            <a:chOff x="7833271" y="445037"/>
            <a:chExt cx="481756" cy="454273"/>
          </a:xfrm>
        </p:grpSpPr>
        <p:sp>
          <p:nvSpPr>
            <p:cNvPr id="285" name="Google Shape;285;p4"/>
            <p:cNvSpPr/>
            <p:nvPr/>
          </p:nvSpPr>
          <p:spPr>
            <a:xfrm>
              <a:off x="7881996" y="535289"/>
              <a:ext cx="329394" cy="357394"/>
            </a:xfrm>
            <a:custGeom>
              <a:avLst/>
              <a:gdLst/>
              <a:ahLst/>
              <a:cxnLst/>
              <a:rect l="l" t="t" r="r" b="b"/>
              <a:pathLst>
                <a:path w="7315" h="8162" extrusionOk="0">
                  <a:moveTo>
                    <a:pt x="3001" y="0"/>
                  </a:moveTo>
                  <a:lnTo>
                    <a:pt x="1" y="2269"/>
                  </a:lnTo>
                  <a:lnTo>
                    <a:pt x="2022" y="8162"/>
                  </a:lnTo>
                  <a:lnTo>
                    <a:pt x="7315" y="4467"/>
                  </a:lnTo>
                  <a:lnTo>
                    <a:pt x="6622" y="1097"/>
                  </a:lnTo>
                  <a:lnTo>
                    <a:pt x="3001" y="0"/>
                  </a:lnTo>
                  <a:close/>
                </a:path>
              </a:pathLst>
            </a:custGeom>
            <a:solidFill>
              <a:srgbClr val="9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8010114" y="530209"/>
              <a:ext cx="177778" cy="59726"/>
            </a:xfrm>
            <a:custGeom>
              <a:avLst/>
              <a:gdLst/>
              <a:ahLst/>
              <a:cxnLst/>
              <a:rect l="l" t="t" r="r" b="b"/>
              <a:pathLst>
                <a:path w="3948" h="1364" extrusionOk="0">
                  <a:moveTo>
                    <a:pt x="156" y="0"/>
                  </a:moveTo>
                  <a:cubicBezTo>
                    <a:pt x="143" y="0"/>
                    <a:pt x="131" y="0"/>
                    <a:pt x="119" y="0"/>
                  </a:cubicBezTo>
                  <a:cubicBezTo>
                    <a:pt x="1" y="3"/>
                    <a:pt x="80" y="193"/>
                    <a:pt x="142" y="222"/>
                  </a:cubicBezTo>
                  <a:cubicBezTo>
                    <a:pt x="739" y="497"/>
                    <a:pt x="1458" y="552"/>
                    <a:pt x="2082" y="763"/>
                  </a:cubicBezTo>
                  <a:cubicBezTo>
                    <a:pt x="2611" y="941"/>
                    <a:pt x="3244" y="1330"/>
                    <a:pt x="3806" y="1364"/>
                  </a:cubicBezTo>
                  <a:cubicBezTo>
                    <a:pt x="3809" y="1364"/>
                    <a:pt x="3812" y="1364"/>
                    <a:pt x="3815" y="1364"/>
                  </a:cubicBezTo>
                  <a:cubicBezTo>
                    <a:pt x="3946" y="1364"/>
                    <a:pt x="3948" y="1199"/>
                    <a:pt x="3877" y="1124"/>
                  </a:cubicBezTo>
                  <a:cubicBezTo>
                    <a:pt x="3682" y="912"/>
                    <a:pt x="3222" y="839"/>
                    <a:pt x="2952" y="742"/>
                  </a:cubicBezTo>
                  <a:cubicBezTo>
                    <a:pt x="2627" y="625"/>
                    <a:pt x="2303" y="503"/>
                    <a:pt x="1973" y="403"/>
                  </a:cubicBezTo>
                  <a:cubicBezTo>
                    <a:pt x="1423" y="238"/>
                    <a:pt x="738" y="0"/>
                    <a:pt x="156"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7877718" y="530297"/>
              <a:ext cx="151526" cy="108681"/>
            </a:xfrm>
            <a:custGeom>
              <a:avLst/>
              <a:gdLst/>
              <a:ahLst/>
              <a:cxnLst/>
              <a:rect l="l" t="t" r="r" b="b"/>
              <a:pathLst>
                <a:path w="3365" h="2482" extrusionOk="0">
                  <a:moveTo>
                    <a:pt x="3073" y="1"/>
                  </a:moveTo>
                  <a:cubicBezTo>
                    <a:pt x="2620" y="1"/>
                    <a:pt x="269" y="2108"/>
                    <a:pt x="49" y="2298"/>
                  </a:cubicBezTo>
                  <a:cubicBezTo>
                    <a:pt x="0" y="2340"/>
                    <a:pt x="38" y="2482"/>
                    <a:pt x="102" y="2482"/>
                  </a:cubicBezTo>
                  <a:cubicBezTo>
                    <a:pt x="110" y="2482"/>
                    <a:pt x="118" y="2480"/>
                    <a:pt x="126" y="2476"/>
                  </a:cubicBezTo>
                  <a:cubicBezTo>
                    <a:pt x="970" y="2047"/>
                    <a:pt x="1710" y="1351"/>
                    <a:pt x="2460" y="774"/>
                  </a:cubicBezTo>
                  <a:cubicBezTo>
                    <a:pt x="2572" y="686"/>
                    <a:pt x="3365" y="249"/>
                    <a:pt x="3129" y="19"/>
                  </a:cubicBezTo>
                  <a:cubicBezTo>
                    <a:pt x="3116" y="6"/>
                    <a:pt x="3098" y="1"/>
                    <a:pt x="3073"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8177140" y="582189"/>
              <a:ext cx="43544" cy="155752"/>
            </a:xfrm>
            <a:custGeom>
              <a:avLst/>
              <a:gdLst/>
              <a:ahLst/>
              <a:cxnLst/>
              <a:rect l="l" t="t" r="r" b="b"/>
              <a:pathLst>
                <a:path w="967" h="3557" extrusionOk="0">
                  <a:moveTo>
                    <a:pt x="146" y="0"/>
                  </a:moveTo>
                  <a:cubicBezTo>
                    <a:pt x="120" y="0"/>
                    <a:pt x="98" y="16"/>
                    <a:pt x="90" y="56"/>
                  </a:cubicBezTo>
                  <a:cubicBezTo>
                    <a:pt x="0" y="512"/>
                    <a:pt x="127" y="1015"/>
                    <a:pt x="210" y="1469"/>
                  </a:cubicBezTo>
                  <a:cubicBezTo>
                    <a:pt x="330" y="2106"/>
                    <a:pt x="456" y="2744"/>
                    <a:pt x="575" y="3382"/>
                  </a:cubicBezTo>
                  <a:cubicBezTo>
                    <a:pt x="594" y="3489"/>
                    <a:pt x="720" y="3556"/>
                    <a:pt x="821" y="3556"/>
                  </a:cubicBezTo>
                  <a:cubicBezTo>
                    <a:pt x="902" y="3556"/>
                    <a:pt x="967" y="3513"/>
                    <a:pt x="948" y="3411"/>
                  </a:cubicBezTo>
                  <a:cubicBezTo>
                    <a:pt x="751" y="2328"/>
                    <a:pt x="682" y="1089"/>
                    <a:pt x="248" y="73"/>
                  </a:cubicBezTo>
                  <a:cubicBezTo>
                    <a:pt x="231" y="34"/>
                    <a:pt x="185" y="0"/>
                    <a:pt x="146"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7984896" y="547726"/>
              <a:ext cx="99381" cy="100799"/>
            </a:xfrm>
            <a:custGeom>
              <a:avLst/>
              <a:gdLst/>
              <a:ahLst/>
              <a:cxnLst/>
              <a:rect l="l" t="t" r="r" b="b"/>
              <a:pathLst>
                <a:path w="2207" h="2302" extrusionOk="0">
                  <a:moveTo>
                    <a:pt x="2028" y="0"/>
                  </a:moveTo>
                  <a:cubicBezTo>
                    <a:pt x="2016" y="0"/>
                    <a:pt x="2003" y="3"/>
                    <a:pt x="1992" y="8"/>
                  </a:cubicBezTo>
                  <a:cubicBezTo>
                    <a:pt x="1574" y="200"/>
                    <a:pt x="1215" y="698"/>
                    <a:pt x="909" y="1031"/>
                  </a:cubicBezTo>
                  <a:cubicBezTo>
                    <a:pt x="618" y="1347"/>
                    <a:pt x="337" y="1689"/>
                    <a:pt x="78" y="2032"/>
                  </a:cubicBezTo>
                  <a:cubicBezTo>
                    <a:pt x="0" y="2135"/>
                    <a:pt x="138" y="2302"/>
                    <a:pt x="255" y="2302"/>
                  </a:cubicBezTo>
                  <a:cubicBezTo>
                    <a:pt x="281" y="2302"/>
                    <a:pt x="306" y="2294"/>
                    <a:pt x="328" y="2275"/>
                  </a:cubicBezTo>
                  <a:cubicBezTo>
                    <a:pt x="635" y="2004"/>
                    <a:pt x="860" y="1652"/>
                    <a:pt x="1129" y="1344"/>
                  </a:cubicBezTo>
                  <a:cubicBezTo>
                    <a:pt x="1461" y="962"/>
                    <a:pt x="1800" y="585"/>
                    <a:pt x="2141" y="211"/>
                  </a:cubicBezTo>
                  <a:cubicBezTo>
                    <a:pt x="2207" y="139"/>
                    <a:pt x="2118" y="0"/>
                    <a:pt x="2028"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8100224" y="563534"/>
              <a:ext cx="29450" cy="119102"/>
            </a:xfrm>
            <a:custGeom>
              <a:avLst/>
              <a:gdLst/>
              <a:ahLst/>
              <a:cxnLst/>
              <a:rect l="l" t="t" r="r" b="b"/>
              <a:pathLst>
                <a:path w="654" h="2720" extrusionOk="0">
                  <a:moveTo>
                    <a:pt x="445" y="1"/>
                  </a:moveTo>
                  <a:cubicBezTo>
                    <a:pt x="424" y="1"/>
                    <a:pt x="405" y="14"/>
                    <a:pt x="392" y="50"/>
                  </a:cubicBezTo>
                  <a:cubicBezTo>
                    <a:pt x="234" y="477"/>
                    <a:pt x="242" y="994"/>
                    <a:pt x="186" y="1443"/>
                  </a:cubicBezTo>
                  <a:cubicBezTo>
                    <a:pt x="149" y="1757"/>
                    <a:pt x="0" y="2248"/>
                    <a:pt x="76" y="2559"/>
                  </a:cubicBezTo>
                  <a:cubicBezTo>
                    <a:pt x="95" y="2635"/>
                    <a:pt x="193" y="2720"/>
                    <a:pt x="275" y="2720"/>
                  </a:cubicBezTo>
                  <a:cubicBezTo>
                    <a:pt x="315" y="2720"/>
                    <a:pt x="351" y="2700"/>
                    <a:pt x="374" y="2650"/>
                  </a:cubicBezTo>
                  <a:cubicBezTo>
                    <a:pt x="518" y="2327"/>
                    <a:pt x="487" y="1817"/>
                    <a:pt x="518" y="1469"/>
                  </a:cubicBezTo>
                  <a:cubicBezTo>
                    <a:pt x="559" y="1029"/>
                    <a:pt x="654" y="537"/>
                    <a:pt x="544" y="102"/>
                  </a:cubicBezTo>
                  <a:cubicBezTo>
                    <a:pt x="531" y="55"/>
                    <a:pt x="486" y="1"/>
                    <a:pt x="445"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7879969" y="631935"/>
              <a:ext cx="99156" cy="266578"/>
            </a:xfrm>
            <a:custGeom>
              <a:avLst/>
              <a:gdLst/>
              <a:ahLst/>
              <a:cxnLst/>
              <a:rect l="l" t="t" r="r" b="b"/>
              <a:pathLst>
                <a:path w="2202" h="6088" extrusionOk="0">
                  <a:moveTo>
                    <a:pt x="69" y="0"/>
                  </a:moveTo>
                  <a:cubicBezTo>
                    <a:pt x="32" y="0"/>
                    <a:pt x="0" y="37"/>
                    <a:pt x="6" y="94"/>
                  </a:cubicBezTo>
                  <a:cubicBezTo>
                    <a:pt x="100" y="1057"/>
                    <a:pt x="586" y="2074"/>
                    <a:pt x="895" y="2982"/>
                  </a:cubicBezTo>
                  <a:cubicBezTo>
                    <a:pt x="1215" y="3929"/>
                    <a:pt x="1444" y="5137"/>
                    <a:pt x="1957" y="5998"/>
                  </a:cubicBezTo>
                  <a:cubicBezTo>
                    <a:pt x="1988" y="6050"/>
                    <a:pt x="2055" y="6088"/>
                    <a:pt x="2111" y="6088"/>
                  </a:cubicBezTo>
                  <a:cubicBezTo>
                    <a:pt x="2161" y="6088"/>
                    <a:pt x="2202" y="6058"/>
                    <a:pt x="2200" y="5981"/>
                  </a:cubicBezTo>
                  <a:cubicBezTo>
                    <a:pt x="2188" y="5069"/>
                    <a:pt x="1555" y="3911"/>
                    <a:pt x="1264" y="3058"/>
                  </a:cubicBezTo>
                  <a:cubicBezTo>
                    <a:pt x="926" y="2066"/>
                    <a:pt x="649" y="967"/>
                    <a:pt x="135" y="48"/>
                  </a:cubicBezTo>
                  <a:cubicBezTo>
                    <a:pt x="116" y="15"/>
                    <a:pt x="92" y="0"/>
                    <a:pt x="69"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7962424" y="731909"/>
              <a:ext cx="255455" cy="167400"/>
            </a:xfrm>
            <a:custGeom>
              <a:avLst/>
              <a:gdLst/>
              <a:ahLst/>
              <a:cxnLst/>
              <a:rect l="l" t="t" r="r" b="b"/>
              <a:pathLst>
                <a:path w="5673" h="3823" extrusionOk="0">
                  <a:moveTo>
                    <a:pt x="5608" y="0"/>
                  </a:moveTo>
                  <a:cubicBezTo>
                    <a:pt x="5600" y="0"/>
                    <a:pt x="5592" y="2"/>
                    <a:pt x="5584" y="6"/>
                  </a:cubicBezTo>
                  <a:cubicBezTo>
                    <a:pt x="4437" y="501"/>
                    <a:pt x="3364" y="1501"/>
                    <a:pt x="2307" y="2179"/>
                  </a:cubicBezTo>
                  <a:cubicBezTo>
                    <a:pt x="1589" y="2640"/>
                    <a:pt x="866" y="3094"/>
                    <a:pt x="135" y="3537"/>
                  </a:cubicBezTo>
                  <a:cubicBezTo>
                    <a:pt x="1" y="3619"/>
                    <a:pt x="142" y="3822"/>
                    <a:pt x="274" y="3822"/>
                  </a:cubicBezTo>
                  <a:cubicBezTo>
                    <a:pt x="295" y="3822"/>
                    <a:pt x="316" y="3817"/>
                    <a:pt x="336" y="3805"/>
                  </a:cubicBezTo>
                  <a:cubicBezTo>
                    <a:pt x="1068" y="3362"/>
                    <a:pt x="1794" y="2908"/>
                    <a:pt x="2514" y="2446"/>
                  </a:cubicBezTo>
                  <a:cubicBezTo>
                    <a:pt x="3467" y="1834"/>
                    <a:pt x="5038" y="1122"/>
                    <a:pt x="5648" y="141"/>
                  </a:cubicBezTo>
                  <a:cubicBezTo>
                    <a:pt x="5672" y="103"/>
                    <a:pt x="5663" y="0"/>
                    <a:pt x="5608"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988904" y="636358"/>
              <a:ext cx="127390" cy="44838"/>
            </a:xfrm>
            <a:custGeom>
              <a:avLst/>
              <a:gdLst/>
              <a:ahLst/>
              <a:cxnLst/>
              <a:rect l="l" t="t" r="r" b="b"/>
              <a:pathLst>
                <a:path w="2829" h="1024" extrusionOk="0">
                  <a:moveTo>
                    <a:pt x="172" y="1"/>
                  </a:moveTo>
                  <a:cubicBezTo>
                    <a:pt x="141" y="1"/>
                    <a:pt x="115" y="5"/>
                    <a:pt x="97" y="16"/>
                  </a:cubicBezTo>
                  <a:cubicBezTo>
                    <a:pt x="1" y="73"/>
                    <a:pt x="66" y="253"/>
                    <a:pt x="126" y="253"/>
                  </a:cubicBezTo>
                  <a:cubicBezTo>
                    <a:pt x="132" y="253"/>
                    <a:pt x="138" y="251"/>
                    <a:pt x="143" y="248"/>
                  </a:cubicBezTo>
                  <a:cubicBezTo>
                    <a:pt x="144" y="247"/>
                    <a:pt x="146" y="247"/>
                    <a:pt x="149" y="247"/>
                  </a:cubicBezTo>
                  <a:cubicBezTo>
                    <a:pt x="204" y="247"/>
                    <a:pt x="580" y="408"/>
                    <a:pt x="630" y="425"/>
                  </a:cubicBezTo>
                  <a:cubicBezTo>
                    <a:pt x="906" y="513"/>
                    <a:pt x="1183" y="598"/>
                    <a:pt x="1459" y="682"/>
                  </a:cubicBezTo>
                  <a:cubicBezTo>
                    <a:pt x="1785" y="780"/>
                    <a:pt x="2258" y="1024"/>
                    <a:pt x="2626" y="1024"/>
                  </a:cubicBezTo>
                  <a:cubicBezTo>
                    <a:pt x="2663" y="1024"/>
                    <a:pt x="2700" y="1022"/>
                    <a:pt x="2734" y="1016"/>
                  </a:cubicBezTo>
                  <a:cubicBezTo>
                    <a:pt x="2828" y="1002"/>
                    <a:pt x="2796" y="861"/>
                    <a:pt x="2748" y="817"/>
                  </a:cubicBezTo>
                  <a:cubicBezTo>
                    <a:pt x="2578" y="665"/>
                    <a:pt x="2305" y="626"/>
                    <a:pt x="2090" y="562"/>
                  </a:cubicBezTo>
                  <a:cubicBezTo>
                    <a:pt x="1678" y="441"/>
                    <a:pt x="1265" y="316"/>
                    <a:pt x="852" y="201"/>
                  </a:cubicBezTo>
                  <a:cubicBezTo>
                    <a:pt x="741" y="169"/>
                    <a:pt x="358" y="1"/>
                    <a:pt x="172"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102746" y="669070"/>
              <a:ext cx="108928" cy="74395"/>
            </a:xfrm>
            <a:custGeom>
              <a:avLst/>
              <a:gdLst/>
              <a:ahLst/>
              <a:cxnLst/>
              <a:rect l="l" t="t" r="r" b="b"/>
              <a:pathLst>
                <a:path w="2419" h="1699" extrusionOk="0">
                  <a:moveTo>
                    <a:pt x="121" y="0"/>
                  </a:moveTo>
                  <a:cubicBezTo>
                    <a:pt x="52" y="0"/>
                    <a:pt x="1" y="62"/>
                    <a:pt x="2" y="128"/>
                  </a:cubicBezTo>
                  <a:cubicBezTo>
                    <a:pt x="4" y="394"/>
                    <a:pt x="758" y="733"/>
                    <a:pt x="945" y="853"/>
                  </a:cubicBezTo>
                  <a:cubicBezTo>
                    <a:pt x="1199" y="1016"/>
                    <a:pt x="1450" y="1182"/>
                    <a:pt x="1707" y="1340"/>
                  </a:cubicBezTo>
                  <a:cubicBezTo>
                    <a:pt x="1903" y="1459"/>
                    <a:pt x="2123" y="1644"/>
                    <a:pt x="2349" y="1697"/>
                  </a:cubicBezTo>
                  <a:cubicBezTo>
                    <a:pt x="2354" y="1698"/>
                    <a:pt x="2358" y="1698"/>
                    <a:pt x="2362" y="1698"/>
                  </a:cubicBezTo>
                  <a:cubicBezTo>
                    <a:pt x="2418" y="1698"/>
                    <a:pt x="2411" y="1591"/>
                    <a:pt x="2387" y="1560"/>
                  </a:cubicBezTo>
                  <a:cubicBezTo>
                    <a:pt x="2099" y="1180"/>
                    <a:pt x="1566" y="913"/>
                    <a:pt x="1179" y="646"/>
                  </a:cubicBezTo>
                  <a:cubicBezTo>
                    <a:pt x="970" y="502"/>
                    <a:pt x="760" y="359"/>
                    <a:pt x="549" y="217"/>
                  </a:cubicBezTo>
                  <a:cubicBezTo>
                    <a:pt x="419" y="130"/>
                    <a:pt x="286" y="5"/>
                    <a:pt x="125" y="0"/>
                  </a:cubicBezTo>
                  <a:cubicBezTo>
                    <a:pt x="123" y="0"/>
                    <a:pt x="122" y="0"/>
                    <a:pt x="12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7878123" y="630490"/>
              <a:ext cx="125949" cy="17997"/>
            </a:xfrm>
            <a:custGeom>
              <a:avLst/>
              <a:gdLst/>
              <a:ahLst/>
              <a:cxnLst/>
              <a:rect l="l" t="t" r="r" b="b"/>
              <a:pathLst>
                <a:path w="2797" h="411" extrusionOk="0">
                  <a:moveTo>
                    <a:pt x="504" y="0"/>
                  </a:moveTo>
                  <a:cubicBezTo>
                    <a:pt x="342" y="0"/>
                    <a:pt x="187" y="17"/>
                    <a:pt x="57" y="67"/>
                  </a:cubicBezTo>
                  <a:cubicBezTo>
                    <a:pt x="1" y="90"/>
                    <a:pt x="33" y="197"/>
                    <a:pt x="78" y="213"/>
                  </a:cubicBezTo>
                  <a:cubicBezTo>
                    <a:pt x="484" y="354"/>
                    <a:pt x="1005" y="307"/>
                    <a:pt x="1428" y="329"/>
                  </a:cubicBezTo>
                  <a:cubicBezTo>
                    <a:pt x="1691" y="342"/>
                    <a:pt x="2037" y="410"/>
                    <a:pt x="2342" y="410"/>
                  </a:cubicBezTo>
                  <a:cubicBezTo>
                    <a:pt x="2457" y="410"/>
                    <a:pt x="2566" y="401"/>
                    <a:pt x="2663" y="375"/>
                  </a:cubicBezTo>
                  <a:cubicBezTo>
                    <a:pt x="2796" y="339"/>
                    <a:pt x="2685" y="149"/>
                    <a:pt x="2601" y="123"/>
                  </a:cubicBezTo>
                  <a:cubicBezTo>
                    <a:pt x="2418" y="69"/>
                    <a:pt x="2205" y="57"/>
                    <a:pt x="1990" y="57"/>
                  </a:cubicBezTo>
                  <a:cubicBezTo>
                    <a:pt x="1818" y="57"/>
                    <a:pt x="1644" y="65"/>
                    <a:pt x="1483" y="65"/>
                  </a:cubicBezTo>
                  <a:cubicBezTo>
                    <a:pt x="1439" y="65"/>
                    <a:pt x="1396" y="64"/>
                    <a:pt x="1355" y="63"/>
                  </a:cubicBezTo>
                  <a:cubicBezTo>
                    <a:pt x="1109" y="54"/>
                    <a:pt x="794" y="0"/>
                    <a:pt x="504"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7966297" y="634431"/>
              <a:ext cx="35934" cy="255675"/>
            </a:xfrm>
            <a:custGeom>
              <a:avLst/>
              <a:gdLst/>
              <a:ahLst/>
              <a:cxnLst/>
              <a:rect l="l" t="t" r="r" b="b"/>
              <a:pathLst>
                <a:path w="798" h="5839" extrusionOk="0">
                  <a:moveTo>
                    <a:pt x="735" y="0"/>
                  </a:moveTo>
                  <a:cubicBezTo>
                    <a:pt x="719" y="0"/>
                    <a:pt x="704" y="16"/>
                    <a:pt x="700" y="47"/>
                  </a:cubicBezTo>
                  <a:cubicBezTo>
                    <a:pt x="588" y="1114"/>
                    <a:pt x="455" y="2178"/>
                    <a:pt x="356" y="3246"/>
                  </a:cubicBezTo>
                  <a:cubicBezTo>
                    <a:pt x="286" y="3996"/>
                    <a:pt x="1" y="5055"/>
                    <a:pt x="208" y="5794"/>
                  </a:cubicBezTo>
                  <a:cubicBezTo>
                    <a:pt x="212" y="5813"/>
                    <a:pt x="232" y="5839"/>
                    <a:pt x="250" y="5839"/>
                  </a:cubicBezTo>
                  <a:cubicBezTo>
                    <a:pt x="259" y="5839"/>
                    <a:pt x="267" y="5833"/>
                    <a:pt x="274" y="5820"/>
                  </a:cubicBezTo>
                  <a:cubicBezTo>
                    <a:pt x="406" y="5553"/>
                    <a:pt x="382" y="5120"/>
                    <a:pt x="413" y="4833"/>
                  </a:cubicBezTo>
                  <a:cubicBezTo>
                    <a:pt x="483" y="4178"/>
                    <a:pt x="546" y="3521"/>
                    <a:pt x="609" y="2864"/>
                  </a:cubicBezTo>
                  <a:cubicBezTo>
                    <a:pt x="698" y="1930"/>
                    <a:pt x="798" y="990"/>
                    <a:pt x="767" y="49"/>
                  </a:cubicBezTo>
                  <a:cubicBezTo>
                    <a:pt x="766" y="17"/>
                    <a:pt x="751" y="0"/>
                    <a:pt x="735"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7979131" y="675463"/>
              <a:ext cx="128245" cy="212632"/>
            </a:xfrm>
            <a:custGeom>
              <a:avLst/>
              <a:gdLst/>
              <a:ahLst/>
              <a:cxnLst/>
              <a:rect l="l" t="t" r="r" b="b"/>
              <a:pathLst>
                <a:path w="2848" h="4856" extrusionOk="0">
                  <a:moveTo>
                    <a:pt x="2804" y="1"/>
                  </a:moveTo>
                  <a:cubicBezTo>
                    <a:pt x="2796" y="1"/>
                    <a:pt x="2788" y="6"/>
                    <a:pt x="2780" y="17"/>
                  </a:cubicBezTo>
                  <a:cubicBezTo>
                    <a:pt x="1778" y="1494"/>
                    <a:pt x="669" y="3139"/>
                    <a:pt x="10" y="4803"/>
                  </a:cubicBezTo>
                  <a:cubicBezTo>
                    <a:pt x="1" y="4825"/>
                    <a:pt x="13" y="4855"/>
                    <a:pt x="30" y="4855"/>
                  </a:cubicBezTo>
                  <a:cubicBezTo>
                    <a:pt x="36" y="4855"/>
                    <a:pt x="43" y="4851"/>
                    <a:pt x="50" y="4840"/>
                  </a:cubicBezTo>
                  <a:cubicBezTo>
                    <a:pt x="1018" y="3295"/>
                    <a:pt x="2062" y="1740"/>
                    <a:pt x="2835" y="85"/>
                  </a:cubicBezTo>
                  <a:cubicBezTo>
                    <a:pt x="2848" y="59"/>
                    <a:pt x="2829" y="1"/>
                    <a:pt x="2804"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7833271" y="508183"/>
              <a:ext cx="42148" cy="44182"/>
            </a:xfrm>
            <a:custGeom>
              <a:avLst/>
              <a:gdLst/>
              <a:ahLst/>
              <a:cxnLst/>
              <a:rect l="l" t="t" r="r" b="b"/>
              <a:pathLst>
                <a:path w="936" h="1009" extrusionOk="0">
                  <a:moveTo>
                    <a:pt x="74" y="0"/>
                  </a:moveTo>
                  <a:cubicBezTo>
                    <a:pt x="33" y="0"/>
                    <a:pt x="0" y="27"/>
                    <a:pt x="14" y="93"/>
                  </a:cubicBezTo>
                  <a:cubicBezTo>
                    <a:pt x="84" y="444"/>
                    <a:pt x="381" y="813"/>
                    <a:pt x="694" y="983"/>
                  </a:cubicBezTo>
                  <a:cubicBezTo>
                    <a:pt x="725" y="1001"/>
                    <a:pt x="754" y="1008"/>
                    <a:pt x="779" y="1008"/>
                  </a:cubicBezTo>
                  <a:cubicBezTo>
                    <a:pt x="904" y="1008"/>
                    <a:pt x="935" y="820"/>
                    <a:pt x="795" y="743"/>
                  </a:cubicBezTo>
                  <a:cubicBezTo>
                    <a:pt x="527" y="599"/>
                    <a:pt x="342" y="321"/>
                    <a:pt x="190" y="67"/>
                  </a:cubicBezTo>
                  <a:cubicBezTo>
                    <a:pt x="167" y="27"/>
                    <a:pt x="116" y="0"/>
                    <a:pt x="74"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7901135" y="475909"/>
              <a:ext cx="33637" cy="44225"/>
            </a:xfrm>
            <a:custGeom>
              <a:avLst/>
              <a:gdLst/>
              <a:ahLst/>
              <a:cxnLst/>
              <a:rect l="l" t="t" r="r" b="b"/>
              <a:pathLst>
                <a:path w="747" h="1010" extrusionOk="0">
                  <a:moveTo>
                    <a:pt x="70" y="0"/>
                  </a:moveTo>
                  <a:cubicBezTo>
                    <a:pt x="42" y="0"/>
                    <a:pt x="20" y="19"/>
                    <a:pt x="16" y="69"/>
                  </a:cubicBezTo>
                  <a:cubicBezTo>
                    <a:pt x="1" y="249"/>
                    <a:pt x="93" y="423"/>
                    <a:pt x="179" y="575"/>
                  </a:cubicBezTo>
                  <a:cubicBezTo>
                    <a:pt x="264" y="725"/>
                    <a:pt x="398" y="984"/>
                    <a:pt x="590" y="1008"/>
                  </a:cubicBezTo>
                  <a:cubicBezTo>
                    <a:pt x="597" y="1009"/>
                    <a:pt x="604" y="1010"/>
                    <a:pt x="610" y="1010"/>
                  </a:cubicBezTo>
                  <a:cubicBezTo>
                    <a:pt x="690" y="1010"/>
                    <a:pt x="746" y="953"/>
                    <a:pt x="731" y="868"/>
                  </a:cubicBezTo>
                  <a:cubicBezTo>
                    <a:pt x="715" y="781"/>
                    <a:pt x="601" y="707"/>
                    <a:pt x="545" y="643"/>
                  </a:cubicBezTo>
                  <a:cubicBezTo>
                    <a:pt x="412" y="489"/>
                    <a:pt x="280" y="293"/>
                    <a:pt x="204" y="102"/>
                  </a:cubicBezTo>
                  <a:cubicBezTo>
                    <a:pt x="187" y="58"/>
                    <a:pt x="119" y="0"/>
                    <a:pt x="70"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8090182" y="445037"/>
              <a:ext cx="26838" cy="57624"/>
            </a:xfrm>
            <a:custGeom>
              <a:avLst/>
              <a:gdLst/>
              <a:ahLst/>
              <a:cxnLst/>
              <a:rect l="l" t="t" r="r" b="b"/>
              <a:pathLst>
                <a:path w="596" h="1316" extrusionOk="0">
                  <a:moveTo>
                    <a:pt x="471" y="1"/>
                  </a:moveTo>
                  <a:cubicBezTo>
                    <a:pt x="466" y="1"/>
                    <a:pt x="461" y="2"/>
                    <a:pt x="455" y="3"/>
                  </a:cubicBezTo>
                  <a:cubicBezTo>
                    <a:pt x="261" y="61"/>
                    <a:pt x="199" y="318"/>
                    <a:pt x="151" y="495"/>
                  </a:cubicBezTo>
                  <a:cubicBezTo>
                    <a:pt x="97" y="697"/>
                    <a:pt x="41" y="908"/>
                    <a:pt x="13" y="1116"/>
                  </a:cubicBezTo>
                  <a:cubicBezTo>
                    <a:pt x="0" y="1211"/>
                    <a:pt x="122" y="1315"/>
                    <a:pt x="217" y="1315"/>
                  </a:cubicBezTo>
                  <a:cubicBezTo>
                    <a:pt x="258" y="1315"/>
                    <a:pt x="295" y="1295"/>
                    <a:pt x="313" y="1246"/>
                  </a:cubicBezTo>
                  <a:cubicBezTo>
                    <a:pt x="385" y="1050"/>
                    <a:pt x="403" y="830"/>
                    <a:pt x="451" y="627"/>
                  </a:cubicBezTo>
                  <a:cubicBezTo>
                    <a:pt x="496" y="437"/>
                    <a:pt x="596" y="266"/>
                    <a:pt x="546" y="76"/>
                  </a:cubicBezTo>
                  <a:cubicBezTo>
                    <a:pt x="538" y="43"/>
                    <a:pt x="508" y="1"/>
                    <a:pt x="471"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8131522" y="465399"/>
              <a:ext cx="27468" cy="48254"/>
            </a:xfrm>
            <a:custGeom>
              <a:avLst/>
              <a:gdLst/>
              <a:ahLst/>
              <a:cxnLst/>
              <a:rect l="l" t="t" r="r" b="b"/>
              <a:pathLst>
                <a:path w="610" h="1102" extrusionOk="0">
                  <a:moveTo>
                    <a:pt x="490" y="1"/>
                  </a:moveTo>
                  <a:cubicBezTo>
                    <a:pt x="476" y="1"/>
                    <a:pt x="461" y="8"/>
                    <a:pt x="448" y="24"/>
                  </a:cubicBezTo>
                  <a:cubicBezTo>
                    <a:pt x="316" y="193"/>
                    <a:pt x="246" y="387"/>
                    <a:pt x="167" y="585"/>
                  </a:cubicBezTo>
                  <a:cubicBezTo>
                    <a:pt x="92" y="769"/>
                    <a:pt x="0" y="885"/>
                    <a:pt x="108" y="1070"/>
                  </a:cubicBezTo>
                  <a:cubicBezTo>
                    <a:pt x="120" y="1092"/>
                    <a:pt x="142" y="1101"/>
                    <a:pt x="165" y="1101"/>
                  </a:cubicBezTo>
                  <a:cubicBezTo>
                    <a:pt x="166" y="1101"/>
                    <a:pt x="168" y="1101"/>
                    <a:pt x="169" y="1101"/>
                  </a:cubicBezTo>
                  <a:cubicBezTo>
                    <a:pt x="353" y="1086"/>
                    <a:pt x="392" y="911"/>
                    <a:pt x="441" y="754"/>
                  </a:cubicBezTo>
                  <a:cubicBezTo>
                    <a:pt x="502" y="560"/>
                    <a:pt x="548" y="363"/>
                    <a:pt x="598" y="165"/>
                  </a:cubicBezTo>
                  <a:cubicBezTo>
                    <a:pt x="609" y="116"/>
                    <a:pt x="549" y="1"/>
                    <a:pt x="490"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8252030" y="609471"/>
              <a:ext cx="58674" cy="18391"/>
            </a:xfrm>
            <a:custGeom>
              <a:avLst/>
              <a:gdLst/>
              <a:ahLst/>
              <a:cxnLst/>
              <a:rect l="l" t="t" r="r" b="b"/>
              <a:pathLst>
                <a:path w="1303" h="420" extrusionOk="0">
                  <a:moveTo>
                    <a:pt x="1015" y="1"/>
                  </a:moveTo>
                  <a:cubicBezTo>
                    <a:pt x="1011" y="1"/>
                    <a:pt x="1006" y="1"/>
                    <a:pt x="1002" y="2"/>
                  </a:cubicBezTo>
                  <a:cubicBezTo>
                    <a:pt x="842" y="15"/>
                    <a:pt x="687" y="46"/>
                    <a:pt x="531" y="82"/>
                  </a:cubicBezTo>
                  <a:cubicBezTo>
                    <a:pt x="387" y="114"/>
                    <a:pt x="212" y="131"/>
                    <a:pt x="78" y="199"/>
                  </a:cubicBezTo>
                  <a:cubicBezTo>
                    <a:pt x="0" y="239"/>
                    <a:pt x="45" y="387"/>
                    <a:pt x="122" y="404"/>
                  </a:cubicBezTo>
                  <a:cubicBezTo>
                    <a:pt x="179" y="415"/>
                    <a:pt x="237" y="420"/>
                    <a:pt x="295" y="420"/>
                  </a:cubicBezTo>
                  <a:cubicBezTo>
                    <a:pt x="557" y="420"/>
                    <a:pt x="826" y="323"/>
                    <a:pt x="1084" y="311"/>
                  </a:cubicBezTo>
                  <a:cubicBezTo>
                    <a:pt x="1303" y="299"/>
                    <a:pt x="1187" y="1"/>
                    <a:pt x="1015"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8256488" y="655013"/>
              <a:ext cx="58539" cy="16377"/>
            </a:xfrm>
            <a:custGeom>
              <a:avLst/>
              <a:gdLst/>
              <a:ahLst/>
              <a:cxnLst/>
              <a:rect l="l" t="t" r="r" b="b"/>
              <a:pathLst>
                <a:path w="1300" h="374" extrusionOk="0">
                  <a:moveTo>
                    <a:pt x="1072" y="1"/>
                  </a:moveTo>
                  <a:cubicBezTo>
                    <a:pt x="917" y="1"/>
                    <a:pt x="758" y="59"/>
                    <a:pt x="601" y="73"/>
                  </a:cubicBezTo>
                  <a:cubicBezTo>
                    <a:pt x="432" y="88"/>
                    <a:pt x="237" y="82"/>
                    <a:pt x="84" y="159"/>
                  </a:cubicBezTo>
                  <a:cubicBezTo>
                    <a:pt x="0" y="202"/>
                    <a:pt x="54" y="347"/>
                    <a:pt x="136" y="357"/>
                  </a:cubicBezTo>
                  <a:cubicBezTo>
                    <a:pt x="232" y="369"/>
                    <a:pt x="331" y="373"/>
                    <a:pt x="430" y="373"/>
                  </a:cubicBezTo>
                  <a:cubicBezTo>
                    <a:pt x="541" y="373"/>
                    <a:pt x="652" y="368"/>
                    <a:pt x="762" y="360"/>
                  </a:cubicBezTo>
                  <a:cubicBezTo>
                    <a:pt x="912" y="350"/>
                    <a:pt x="1131" y="357"/>
                    <a:pt x="1230" y="227"/>
                  </a:cubicBezTo>
                  <a:cubicBezTo>
                    <a:pt x="1299" y="136"/>
                    <a:pt x="1166" y="2"/>
                    <a:pt x="1076" y="1"/>
                  </a:cubicBezTo>
                  <a:cubicBezTo>
                    <a:pt x="1075" y="1"/>
                    <a:pt x="1073" y="1"/>
                    <a:pt x="1072"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4"/>
          <p:cNvGrpSpPr/>
          <p:nvPr/>
        </p:nvGrpSpPr>
        <p:grpSpPr>
          <a:xfrm>
            <a:off x="115179" y="4258929"/>
            <a:ext cx="849465" cy="758098"/>
            <a:chOff x="8486498" y="2718179"/>
            <a:chExt cx="1195588" cy="1066992"/>
          </a:xfrm>
        </p:grpSpPr>
        <p:sp>
          <p:nvSpPr>
            <p:cNvPr id="305" name="Google Shape;305;p4"/>
            <p:cNvSpPr/>
            <p:nvPr/>
          </p:nvSpPr>
          <p:spPr>
            <a:xfrm>
              <a:off x="8486498" y="2718179"/>
              <a:ext cx="1108490" cy="859599"/>
            </a:xfrm>
            <a:custGeom>
              <a:avLst/>
              <a:gdLst/>
              <a:ahLst/>
              <a:cxnLst/>
              <a:rect l="l" t="t" r="r" b="b"/>
              <a:pathLst>
                <a:path w="16222" h="12937" extrusionOk="0">
                  <a:moveTo>
                    <a:pt x="10278" y="1"/>
                  </a:moveTo>
                  <a:cubicBezTo>
                    <a:pt x="8747" y="1"/>
                    <a:pt x="7098" y="763"/>
                    <a:pt x="6022" y="3088"/>
                  </a:cubicBezTo>
                  <a:cubicBezTo>
                    <a:pt x="4501" y="6378"/>
                    <a:pt x="3864" y="8437"/>
                    <a:pt x="692" y="8437"/>
                  </a:cubicBezTo>
                  <a:cubicBezTo>
                    <a:pt x="474" y="8437"/>
                    <a:pt x="244" y="8428"/>
                    <a:pt x="1" y="8408"/>
                  </a:cubicBezTo>
                  <a:lnTo>
                    <a:pt x="1" y="8408"/>
                  </a:lnTo>
                  <a:cubicBezTo>
                    <a:pt x="1" y="8408"/>
                    <a:pt x="88" y="10386"/>
                    <a:pt x="2682" y="11968"/>
                  </a:cubicBezTo>
                  <a:cubicBezTo>
                    <a:pt x="3696" y="12587"/>
                    <a:pt x="5241" y="12936"/>
                    <a:pt x="6893" y="12936"/>
                  </a:cubicBezTo>
                  <a:cubicBezTo>
                    <a:pt x="9468" y="12936"/>
                    <a:pt x="12303" y="12086"/>
                    <a:pt x="13786" y="10078"/>
                  </a:cubicBezTo>
                  <a:cubicBezTo>
                    <a:pt x="16221" y="6780"/>
                    <a:pt x="15091" y="1726"/>
                    <a:pt x="12447" y="495"/>
                  </a:cubicBezTo>
                  <a:cubicBezTo>
                    <a:pt x="11817" y="201"/>
                    <a:pt x="11063" y="1"/>
                    <a:pt x="10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9249600" y="2859055"/>
              <a:ext cx="74961" cy="72890"/>
            </a:xfrm>
            <a:custGeom>
              <a:avLst/>
              <a:gdLst/>
              <a:ahLst/>
              <a:cxnLst/>
              <a:rect l="l" t="t" r="r" b="b"/>
              <a:pathLst>
                <a:path w="1097" h="1097" extrusionOk="0">
                  <a:moveTo>
                    <a:pt x="548" y="1"/>
                  </a:moveTo>
                  <a:cubicBezTo>
                    <a:pt x="246" y="1"/>
                    <a:pt x="1" y="247"/>
                    <a:pt x="1" y="549"/>
                  </a:cubicBezTo>
                  <a:cubicBezTo>
                    <a:pt x="1" y="851"/>
                    <a:pt x="246" y="1097"/>
                    <a:pt x="548" y="1097"/>
                  </a:cubicBezTo>
                  <a:cubicBezTo>
                    <a:pt x="850" y="1097"/>
                    <a:pt x="1096" y="851"/>
                    <a:pt x="1096" y="549"/>
                  </a:cubicBezTo>
                  <a:cubicBezTo>
                    <a:pt x="1096" y="247"/>
                    <a:pt x="850"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8873960" y="3051363"/>
              <a:ext cx="333531" cy="345846"/>
            </a:xfrm>
            <a:custGeom>
              <a:avLst/>
              <a:gdLst/>
              <a:ahLst/>
              <a:cxnLst/>
              <a:rect l="l" t="t" r="r" b="b"/>
              <a:pathLst>
                <a:path w="4881" h="5205" extrusionOk="0">
                  <a:moveTo>
                    <a:pt x="2774" y="1"/>
                  </a:moveTo>
                  <a:cubicBezTo>
                    <a:pt x="1782" y="1"/>
                    <a:pt x="812" y="345"/>
                    <a:pt x="484" y="1008"/>
                  </a:cubicBezTo>
                  <a:cubicBezTo>
                    <a:pt x="1" y="1987"/>
                    <a:pt x="1896" y="2163"/>
                    <a:pt x="1896" y="2163"/>
                  </a:cubicBezTo>
                  <a:cubicBezTo>
                    <a:pt x="1896" y="2163"/>
                    <a:pt x="616" y="3481"/>
                    <a:pt x="1144" y="4537"/>
                  </a:cubicBezTo>
                  <a:cubicBezTo>
                    <a:pt x="1369" y="4986"/>
                    <a:pt x="1826" y="5204"/>
                    <a:pt x="2330" y="5204"/>
                  </a:cubicBezTo>
                  <a:cubicBezTo>
                    <a:pt x="3009" y="5204"/>
                    <a:pt x="3774" y="4809"/>
                    <a:pt x="4177" y="4053"/>
                  </a:cubicBezTo>
                  <a:cubicBezTo>
                    <a:pt x="4881" y="2733"/>
                    <a:pt x="4830" y="501"/>
                    <a:pt x="4133" y="235"/>
                  </a:cubicBezTo>
                  <a:cubicBezTo>
                    <a:pt x="3719" y="78"/>
                    <a:pt x="3244" y="1"/>
                    <a:pt x="2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9449277" y="2895470"/>
              <a:ext cx="232809" cy="136279"/>
            </a:xfrm>
            <a:custGeom>
              <a:avLst/>
              <a:gdLst/>
              <a:ahLst/>
              <a:cxnLst/>
              <a:rect l="l" t="t" r="r" b="b"/>
              <a:pathLst>
                <a:path w="3407" h="2051" extrusionOk="0">
                  <a:moveTo>
                    <a:pt x="363" y="1"/>
                  </a:moveTo>
                  <a:lnTo>
                    <a:pt x="363" y="1"/>
                  </a:lnTo>
                  <a:cubicBezTo>
                    <a:pt x="0" y="1516"/>
                    <a:pt x="963" y="2051"/>
                    <a:pt x="963" y="2051"/>
                  </a:cubicBezTo>
                  <a:cubicBezTo>
                    <a:pt x="963" y="2051"/>
                    <a:pt x="3407" y="552"/>
                    <a:pt x="3275" y="289"/>
                  </a:cubicBezTo>
                  <a:cubicBezTo>
                    <a:pt x="3143" y="25"/>
                    <a:pt x="364"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8913390" y="3574464"/>
              <a:ext cx="31160" cy="135814"/>
            </a:xfrm>
            <a:custGeom>
              <a:avLst/>
              <a:gdLst/>
              <a:ahLst/>
              <a:cxnLst/>
              <a:rect l="l" t="t" r="r" b="b"/>
              <a:pathLst>
                <a:path w="456" h="2044" extrusionOk="0">
                  <a:moveTo>
                    <a:pt x="262" y="1"/>
                  </a:moveTo>
                  <a:cubicBezTo>
                    <a:pt x="259" y="1"/>
                    <a:pt x="257" y="1"/>
                    <a:pt x="254" y="2"/>
                  </a:cubicBezTo>
                  <a:cubicBezTo>
                    <a:pt x="0" y="92"/>
                    <a:pt x="46" y="617"/>
                    <a:pt x="51" y="822"/>
                  </a:cubicBezTo>
                  <a:cubicBezTo>
                    <a:pt x="60" y="1185"/>
                    <a:pt x="57" y="1624"/>
                    <a:pt x="190" y="1966"/>
                  </a:cubicBezTo>
                  <a:cubicBezTo>
                    <a:pt x="202" y="1999"/>
                    <a:pt x="246" y="2044"/>
                    <a:pt x="284" y="2044"/>
                  </a:cubicBezTo>
                  <a:cubicBezTo>
                    <a:pt x="301" y="2044"/>
                    <a:pt x="317" y="2034"/>
                    <a:pt x="328" y="2011"/>
                  </a:cubicBezTo>
                  <a:cubicBezTo>
                    <a:pt x="455" y="1735"/>
                    <a:pt x="337" y="1342"/>
                    <a:pt x="305" y="1052"/>
                  </a:cubicBezTo>
                  <a:cubicBezTo>
                    <a:pt x="269" y="716"/>
                    <a:pt x="335" y="364"/>
                    <a:pt x="290" y="38"/>
                  </a:cubicBezTo>
                  <a:cubicBezTo>
                    <a:pt x="288" y="24"/>
                    <a:pt x="279" y="1"/>
                    <a:pt x="262"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9058808" y="3571208"/>
              <a:ext cx="29041" cy="147441"/>
            </a:xfrm>
            <a:custGeom>
              <a:avLst/>
              <a:gdLst/>
              <a:ahLst/>
              <a:cxnLst/>
              <a:rect l="l" t="t" r="r" b="b"/>
              <a:pathLst>
                <a:path w="425" h="2219" extrusionOk="0">
                  <a:moveTo>
                    <a:pt x="186" y="1"/>
                  </a:moveTo>
                  <a:cubicBezTo>
                    <a:pt x="144" y="1"/>
                    <a:pt x="110" y="24"/>
                    <a:pt x="103" y="86"/>
                  </a:cubicBezTo>
                  <a:cubicBezTo>
                    <a:pt x="61" y="445"/>
                    <a:pt x="58" y="811"/>
                    <a:pt x="45" y="1173"/>
                  </a:cubicBezTo>
                  <a:cubicBezTo>
                    <a:pt x="34" y="1504"/>
                    <a:pt x="1" y="1829"/>
                    <a:pt x="132" y="2141"/>
                  </a:cubicBezTo>
                  <a:cubicBezTo>
                    <a:pt x="144" y="2170"/>
                    <a:pt x="182" y="2219"/>
                    <a:pt x="218" y="2219"/>
                  </a:cubicBezTo>
                  <a:cubicBezTo>
                    <a:pt x="232" y="2219"/>
                    <a:pt x="246" y="2211"/>
                    <a:pt x="257" y="2191"/>
                  </a:cubicBezTo>
                  <a:cubicBezTo>
                    <a:pt x="424" y="1884"/>
                    <a:pt x="380" y="1504"/>
                    <a:pt x="390" y="1163"/>
                  </a:cubicBezTo>
                  <a:cubicBezTo>
                    <a:pt x="400" y="830"/>
                    <a:pt x="413" y="496"/>
                    <a:pt x="380" y="164"/>
                  </a:cubicBezTo>
                  <a:cubicBezTo>
                    <a:pt x="372" y="86"/>
                    <a:pt x="265" y="1"/>
                    <a:pt x="186"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8778701" y="3684440"/>
              <a:ext cx="425711" cy="100731"/>
            </a:xfrm>
            <a:custGeom>
              <a:avLst/>
              <a:gdLst/>
              <a:ahLst/>
              <a:cxnLst/>
              <a:rect l="l" t="t" r="r" b="b"/>
              <a:pathLst>
                <a:path w="6230" h="1516" extrusionOk="0">
                  <a:moveTo>
                    <a:pt x="2921" y="0"/>
                  </a:moveTo>
                  <a:cubicBezTo>
                    <a:pt x="2877" y="0"/>
                    <a:pt x="2832" y="1"/>
                    <a:pt x="2788" y="2"/>
                  </a:cubicBezTo>
                  <a:cubicBezTo>
                    <a:pt x="1888" y="25"/>
                    <a:pt x="509" y="79"/>
                    <a:pt x="11" y="963"/>
                  </a:cubicBezTo>
                  <a:cubicBezTo>
                    <a:pt x="0" y="982"/>
                    <a:pt x="4" y="1031"/>
                    <a:pt x="29" y="1031"/>
                  </a:cubicBezTo>
                  <a:cubicBezTo>
                    <a:pt x="33" y="1031"/>
                    <a:pt x="38" y="1029"/>
                    <a:pt x="43" y="1027"/>
                  </a:cubicBezTo>
                  <a:cubicBezTo>
                    <a:pt x="882" y="549"/>
                    <a:pt x="1783" y="392"/>
                    <a:pt x="2739" y="392"/>
                  </a:cubicBezTo>
                  <a:cubicBezTo>
                    <a:pt x="2767" y="392"/>
                    <a:pt x="2795" y="392"/>
                    <a:pt x="2822" y="393"/>
                  </a:cubicBezTo>
                  <a:cubicBezTo>
                    <a:pt x="4073" y="404"/>
                    <a:pt x="4997" y="1006"/>
                    <a:pt x="6096" y="1503"/>
                  </a:cubicBezTo>
                  <a:cubicBezTo>
                    <a:pt x="6114" y="1511"/>
                    <a:pt x="6129" y="1515"/>
                    <a:pt x="6142" y="1515"/>
                  </a:cubicBezTo>
                  <a:cubicBezTo>
                    <a:pt x="6229" y="1515"/>
                    <a:pt x="6209" y="1351"/>
                    <a:pt x="6158" y="1298"/>
                  </a:cubicBezTo>
                  <a:cubicBezTo>
                    <a:pt x="5312" y="419"/>
                    <a:pt x="4122"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4"/>
          <p:cNvSpPr/>
          <p:nvPr/>
        </p:nvSpPr>
        <p:spPr>
          <a:xfrm>
            <a:off x="261926" y="3571383"/>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7402097" y="748648"/>
            <a:ext cx="157906" cy="156073"/>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ONE_COLUMN_TEXT_1_2_1">
    <p:spTree>
      <p:nvGrpSpPr>
        <p:cNvPr id="1" name="Shape 1039"/>
        <p:cNvGrpSpPr/>
        <p:nvPr/>
      </p:nvGrpSpPr>
      <p:grpSpPr>
        <a:xfrm>
          <a:off x="0" y="0"/>
          <a:ext cx="0" cy="0"/>
          <a:chOff x="0" y="0"/>
          <a:chExt cx="0" cy="0"/>
        </a:xfrm>
      </p:grpSpPr>
      <p:sp>
        <p:nvSpPr>
          <p:cNvPr id="1040" name="Google Shape;1040;p29"/>
          <p:cNvSpPr/>
          <p:nvPr/>
        </p:nvSpPr>
        <p:spPr>
          <a:xfrm flipH="1">
            <a:off x="8382696" y="357350"/>
            <a:ext cx="761305" cy="1171125"/>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9"/>
          <p:cNvSpPr/>
          <p:nvPr/>
        </p:nvSpPr>
        <p:spPr>
          <a:xfrm rot="10800000" flipH="1">
            <a:off x="-4385" y="4061805"/>
            <a:ext cx="640745" cy="985667"/>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9"/>
          <p:cNvSpPr/>
          <p:nvPr/>
        </p:nvSpPr>
        <p:spPr>
          <a:xfrm flipH="1">
            <a:off x="8687009" y="185323"/>
            <a:ext cx="297142" cy="293755"/>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9"/>
          <p:cNvSpPr/>
          <p:nvPr/>
        </p:nvSpPr>
        <p:spPr>
          <a:xfrm flipH="1">
            <a:off x="8143478" y="1017363"/>
            <a:ext cx="191046" cy="188864"/>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flipH="1">
            <a:off x="8658430" y="1399716"/>
            <a:ext cx="191046" cy="188864"/>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flipH="1">
            <a:off x="383795" y="381455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flipH="1">
            <a:off x="8704363" y="4728450"/>
            <a:ext cx="149925" cy="139300"/>
          </a:xfrm>
          <a:custGeom>
            <a:avLst/>
            <a:gdLst/>
            <a:ahLst/>
            <a:cxnLst/>
            <a:rect l="l" t="t" r="r" b="b"/>
            <a:pathLst>
              <a:path w="5997" h="5572" extrusionOk="0">
                <a:moveTo>
                  <a:pt x="2361" y="0"/>
                </a:moveTo>
                <a:cubicBezTo>
                  <a:pt x="2319" y="0"/>
                  <a:pt x="2277" y="6"/>
                  <a:pt x="2234" y="18"/>
                </a:cubicBezTo>
                <a:cubicBezTo>
                  <a:pt x="1874" y="119"/>
                  <a:pt x="2093" y="1897"/>
                  <a:pt x="2093" y="1897"/>
                </a:cubicBezTo>
                <a:cubicBezTo>
                  <a:pt x="2093" y="1897"/>
                  <a:pt x="1" y="2502"/>
                  <a:pt x="35" y="2820"/>
                </a:cubicBezTo>
                <a:cubicBezTo>
                  <a:pt x="72" y="3140"/>
                  <a:pt x="2059" y="3566"/>
                  <a:pt x="2059" y="3566"/>
                </a:cubicBezTo>
                <a:cubicBezTo>
                  <a:pt x="2059" y="3566"/>
                  <a:pt x="1704" y="5341"/>
                  <a:pt x="2093" y="5553"/>
                </a:cubicBezTo>
                <a:cubicBezTo>
                  <a:pt x="2115" y="5565"/>
                  <a:pt x="2140" y="5571"/>
                  <a:pt x="2167" y="5571"/>
                </a:cubicBezTo>
                <a:cubicBezTo>
                  <a:pt x="2608" y="5571"/>
                  <a:pt x="3583" y="4026"/>
                  <a:pt x="3583" y="4026"/>
                </a:cubicBezTo>
                <a:cubicBezTo>
                  <a:pt x="3583" y="4026"/>
                  <a:pt x="4679" y="4585"/>
                  <a:pt x="5273" y="4585"/>
                </a:cubicBezTo>
                <a:cubicBezTo>
                  <a:pt x="5428" y="4585"/>
                  <a:pt x="5549" y="4547"/>
                  <a:pt x="5608" y="4452"/>
                </a:cubicBezTo>
                <a:cubicBezTo>
                  <a:pt x="5891" y="3992"/>
                  <a:pt x="4647" y="2792"/>
                  <a:pt x="4647" y="2792"/>
                </a:cubicBezTo>
                <a:cubicBezTo>
                  <a:pt x="4647" y="2792"/>
                  <a:pt x="5996" y="1543"/>
                  <a:pt x="5820" y="1225"/>
                </a:cubicBezTo>
                <a:cubicBezTo>
                  <a:pt x="5786" y="1163"/>
                  <a:pt x="5689" y="1138"/>
                  <a:pt x="5554" y="1138"/>
                </a:cubicBezTo>
                <a:cubicBezTo>
                  <a:pt x="4989" y="1138"/>
                  <a:pt x="3762" y="1579"/>
                  <a:pt x="3762" y="1579"/>
                </a:cubicBezTo>
                <a:cubicBezTo>
                  <a:pt x="3762" y="1579"/>
                  <a:pt x="3067" y="0"/>
                  <a:pt x="23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29"/>
          <p:cNvGrpSpPr/>
          <p:nvPr/>
        </p:nvGrpSpPr>
        <p:grpSpPr>
          <a:xfrm rot="-932503">
            <a:off x="7539588" y="370388"/>
            <a:ext cx="1146642" cy="694934"/>
            <a:chOff x="478326" y="2825649"/>
            <a:chExt cx="1012293" cy="613511"/>
          </a:xfrm>
        </p:grpSpPr>
        <p:sp>
          <p:nvSpPr>
            <p:cNvPr id="1048" name="Google Shape;1048;p29"/>
            <p:cNvSpPr/>
            <p:nvPr/>
          </p:nvSpPr>
          <p:spPr>
            <a:xfrm>
              <a:off x="564423" y="2973101"/>
              <a:ext cx="778453" cy="442090"/>
            </a:xfrm>
            <a:custGeom>
              <a:avLst/>
              <a:gdLst/>
              <a:ahLst/>
              <a:cxnLst/>
              <a:rect l="l" t="t" r="r" b="b"/>
              <a:pathLst>
                <a:path w="19195" h="10901" extrusionOk="0">
                  <a:moveTo>
                    <a:pt x="10311" y="1"/>
                  </a:moveTo>
                  <a:cubicBezTo>
                    <a:pt x="6378" y="1"/>
                    <a:pt x="2305" y="2415"/>
                    <a:pt x="0" y="5483"/>
                  </a:cubicBezTo>
                  <a:lnTo>
                    <a:pt x="2622" y="7052"/>
                  </a:lnTo>
                  <a:cubicBezTo>
                    <a:pt x="2835" y="6649"/>
                    <a:pt x="2977" y="6220"/>
                    <a:pt x="3257" y="5848"/>
                  </a:cubicBezTo>
                  <a:cubicBezTo>
                    <a:pt x="3558" y="5453"/>
                    <a:pt x="3917" y="5078"/>
                    <a:pt x="4288" y="4750"/>
                  </a:cubicBezTo>
                  <a:cubicBezTo>
                    <a:pt x="4907" y="4206"/>
                    <a:pt x="5637" y="3800"/>
                    <a:pt x="6397" y="3490"/>
                  </a:cubicBezTo>
                  <a:cubicBezTo>
                    <a:pt x="7606" y="3002"/>
                    <a:pt x="8893" y="2692"/>
                    <a:pt x="10192" y="2692"/>
                  </a:cubicBezTo>
                  <a:cubicBezTo>
                    <a:pt x="10560" y="2692"/>
                    <a:pt x="10929" y="2717"/>
                    <a:pt x="11297" y="2769"/>
                  </a:cubicBezTo>
                  <a:cubicBezTo>
                    <a:pt x="14906" y="3290"/>
                    <a:pt x="18147" y="6913"/>
                    <a:pt x="17123" y="10653"/>
                  </a:cubicBezTo>
                  <a:lnTo>
                    <a:pt x="19194" y="10900"/>
                  </a:lnTo>
                  <a:cubicBezTo>
                    <a:pt x="19083" y="9636"/>
                    <a:pt x="19144" y="8349"/>
                    <a:pt x="18968" y="7078"/>
                  </a:cubicBezTo>
                  <a:cubicBezTo>
                    <a:pt x="18792" y="5808"/>
                    <a:pt x="18224" y="4675"/>
                    <a:pt x="17481" y="3641"/>
                  </a:cubicBezTo>
                  <a:cubicBezTo>
                    <a:pt x="16129" y="1766"/>
                    <a:pt x="14115" y="516"/>
                    <a:pt x="11834" y="127"/>
                  </a:cubicBezTo>
                  <a:cubicBezTo>
                    <a:pt x="11331" y="41"/>
                    <a:pt x="10822" y="1"/>
                    <a:pt x="10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478326" y="2825649"/>
              <a:ext cx="1012293" cy="589710"/>
            </a:xfrm>
            <a:custGeom>
              <a:avLst/>
              <a:gdLst/>
              <a:ahLst/>
              <a:cxnLst/>
              <a:rect l="l" t="t" r="r" b="b"/>
              <a:pathLst>
                <a:path w="24961" h="14541" extrusionOk="0">
                  <a:moveTo>
                    <a:pt x="13876" y="1"/>
                  </a:moveTo>
                  <a:cubicBezTo>
                    <a:pt x="11718" y="1"/>
                    <a:pt x="9551" y="531"/>
                    <a:pt x="7523" y="1235"/>
                  </a:cubicBezTo>
                  <a:cubicBezTo>
                    <a:pt x="5904" y="1796"/>
                    <a:pt x="4268" y="2533"/>
                    <a:pt x="2964" y="3672"/>
                  </a:cubicBezTo>
                  <a:cubicBezTo>
                    <a:pt x="1880" y="4621"/>
                    <a:pt x="963" y="5696"/>
                    <a:pt x="1" y="6750"/>
                  </a:cubicBezTo>
                  <a:lnTo>
                    <a:pt x="1964" y="8684"/>
                  </a:lnTo>
                  <a:cubicBezTo>
                    <a:pt x="2420" y="7856"/>
                    <a:pt x="3178" y="7183"/>
                    <a:pt x="3877" y="6581"/>
                  </a:cubicBezTo>
                  <a:cubicBezTo>
                    <a:pt x="4836" y="5764"/>
                    <a:pt x="5847" y="5023"/>
                    <a:pt x="6969" y="4443"/>
                  </a:cubicBezTo>
                  <a:cubicBezTo>
                    <a:pt x="8688" y="3546"/>
                    <a:pt x="10578" y="3001"/>
                    <a:pt x="12495" y="3001"/>
                  </a:cubicBezTo>
                  <a:cubicBezTo>
                    <a:pt x="13201" y="3001"/>
                    <a:pt x="13910" y="3075"/>
                    <a:pt x="14616" y="3233"/>
                  </a:cubicBezTo>
                  <a:cubicBezTo>
                    <a:pt x="17096" y="3787"/>
                    <a:pt x="19178" y="5318"/>
                    <a:pt x="20513" y="7467"/>
                  </a:cubicBezTo>
                  <a:cubicBezTo>
                    <a:pt x="21753" y="9471"/>
                    <a:pt x="22189" y="12198"/>
                    <a:pt x="21689" y="14540"/>
                  </a:cubicBezTo>
                  <a:lnTo>
                    <a:pt x="24311" y="14286"/>
                  </a:lnTo>
                  <a:cubicBezTo>
                    <a:pt x="24298" y="14256"/>
                    <a:pt x="24291" y="14225"/>
                    <a:pt x="24298" y="14199"/>
                  </a:cubicBezTo>
                  <a:cubicBezTo>
                    <a:pt x="24960" y="11140"/>
                    <a:pt x="24923" y="8166"/>
                    <a:pt x="23287" y="5396"/>
                  </a:cubicBezTo>
                  <a:cubicBezTo>
                    <a:pt x="21814" y="2895"/>
                    <a:pt x="19506" y="1040"/>
                    <a:pt x="16671" y="330"/>
                  </a:cubicBezTo>
                  <a:cubicBezTo>
                    <a:pt x="15749" y="101"/>
                    <a:pt x="14813" y="1"/>
                    <a:pt x="13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679232" y="3102020"/>
              <a:ext cx="581396" cy="301932"/>
            </a:xfrm>
            <a:custGeom>
              <a:avLst/>
              <a:gdLst/>
              <a:ahLst/>
              <a:cxnLst/>
              <a:rect l="l" t="t" r="r" b="b"/>
              <a:pathLst>
                <a:path w="14336" h="7445" extrusionOk="0">
                  <a:moveTo>
                    <a:pt x="7281" y="1"/>
                  </a:moveTo>
                  <a:cubicBezTo>
                    <a:pt x="5940" y="1"/>
                    <a:pt x="4608" y="356"/>
                    <a:pt x="3380" y="902"/>
                  </a:cubicBezTo>
                  <a:cubicBezTo>
                    <a:pt x="2619" y="1237"/>
                    <a:pt x="1950" y="1703"/>
                    <a:pt x="1346" y="2271"/>
                  </a:cubicBezTo>
                  <a:cubicBezTo>
                    <a:pt x="799" y="2784"/>
                    <a:pt x="470" y="3440"/>
                    <a:pt x="1" y="3990"/>
                  </a:cubicBezTo>
                  <a:lnTo>
                    <a:pt x="1940" y="5055"/>
                  </a:lnTo>
                  <a:cubicBezTo>
                    <a:pt x="1940" y="5055"/>
                    <a:pt x="4024" y="2240"/>
                    <a:pt x="6947" y="2240"/>
                  </a:cubicBezTo>
                  <a:cubicBezTo>
                    <a:pt x="7324" y="2240"/>
                    <a:pt x="7716" y="2287"/>
                    <a:pt x="8118" y="2393"/>
                  </a:cubicBezTo>
                  <a:cubicBezTo>
                    <a:pt x="12690" y="3592"/>
                    <a:pt x="11322" y="7248"/>
                    <a:pt x="11322" y="7248"/>
                  </a:cubicBezTo>
                  <a:lnTo>
                    <a:pt x="13964" y="7444"/>
                  </a:lnTo>
                  <a:cubicBezTo>
                    <a:pt x="14335" y="3920"/>
                    <a:pt x="11913" y="625"/>
                    <a:pt x="8385" y="84"/>
                  </a:cubicBezTo>
                  <a:cubicBezTo>
                    <a:pt x="8018" y="28"/>
                    <a:pt x="7649" y="1"/>
                    <a:pt x="7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663416" y="3082230"/>
              <a:ext cx="636957" cy="337093"/>
            </a:xfrm>
            <a:custGeom>
              <a:avLst/>
              <a:gdLst/>
              <a:ahLst/>
              <a:cxnLst/>
              <a:rect l="l" t="t" r="r" b="b"/>
              <a:pathLst>
                <a:path w="15706" h="8312" extrusionOk="0">
                  <a:moveTo>
                    <a:pt x="7751" y="1"/>
                  </a:moveTo>
                  <a:cubicBezTo>
                    <a:pt x="6452" y="1"/>
                    <a:pt x="5165" y="311"/>
                    <a:pt x="3956" y="799"/>
                  </a:cubicBezTo>
                  <a:cubicBezTo>
                    <a:pt x="3196" y="1109"/>
                    <a:pt x="2466" y="1515"/>
                    <a:pt x="1847" y="2059"/>
                  </a:cubicBezTo>
                  <a:cubicBezTo>
                    <a:pt x="1476" y="2387"/>
                    <a:pt x="1117" y="2762"/>
                    <a:pt x="816" y="3157"/>
                  </a:cubicBezTo>
                  <a:cubicBezTo>
                    <a:pt x="536" y="3529"/>
                    <a:pt x="394" y="3958"/>
                    <a:pt x="181" y="4361"/>
                  </a:cubicBezTo>
                  <a:cubicBezTo>
                    <a:pt x="134" y="4448"/>
                    <a:pt x="86" y="4536"/>
                    <a:pt x="29" y="4620"/>
                  </a:cubicBezTo>
                  <a:cubicBezTo>
                    <a:pt x="1" y="4663"/>
                    <a:pt x="42" y="4780"/>
                    <a:pt x="93" y="4780"/>
                  </a:cubicBezTo>
                  <a:cubicBezTo>
                    <a:pt x="103" y="4780"/>
                    <a:pt x="113" y="4776"/>
                    <a:pt x="124" y="4766"/>
                  </a:cubicBezTo>
                  <a:cubicBezTo>
                    <a:pt x="219" y="4675"/>
                    <a:pt x="306" y="4580"/>
                    <a:pt x="391" y="4478"/>
                  </a:cubicBezTo>
                  <a:cubicBezTo>
                    <a:pt x="860" y="3928"/>
                    <a:pt x="1189" y="3272"/>
                    <a:pt x="1736" y="2759"/>
                  </a:cubicBezTo>
                  <a:cubicBezTo>
                    <a:pt x="2340" y="2191"/>
                    <a:pt x="3009" y="1725"/>
                    <a:pt x="3770" y="1390"/>
                  </a:cubicBezTo>
                  <a:cubicBezTo>
                    <a:pt x="4998" y="844"/>
                    <a:pt x="6330" y="489"/>
                    <a:pt x="7671" y="489"/>
                  </a:cubicBezTo>
                  <a:cubicBezTo>
                    <a:pt x="8039" y="489"/>
                    <a:pt x="8408" y="516"/>
                    <a:pt x="8775" y="572"/>
                  </a:cubicBezTo>
                  <a:cubicBezTo>
                    <a:pt x="12303" y="1113"/>
                    <a:pt x="14725" y="4408"/>
                    <a:pt x="14354" y="7932"/>
                  </a:cubicBezTo>
                  <a:cubicBezTo>
                    <a:pt x="14348" y="7993"/>
                    <a:pt x="14343" y="8057"/>
                    <a:pt x="14337" y="8118"/>
                  </a:cubicBezTo>
                  <a:cubicBezTo>
                    <a:pt x="14325" y="8201"/>
                    <a:pt x="14437" y="8312"/>
                    <a:pt x="14520" y="8312"/>
                  </a:cubicBezTo>
                  <a:cubicBezTo>
                    <a:pt x="14552" y="8312"/>
                    <a:pt x="14580" y="8295"/>
                    <a:pt x="14594" y="8254"/>
                  </a:cubicBezTo>
                  <a:cubicBezTo>
                    <a:pt x="14627" y="8159"/>
                    <a:pt x="14655" y="8061"/>
                    <a:pt x="14682" y="7962"/>
                  </a:cubicBezTo>
                  <a:cubicBezTo>
                    <a:pt x="15706" y="4222"/>
                    <a:pt x="12465" y="599"/>
                    <a:pt x="8856" y="78"/>
                  </a:cubicBezTo>
                  <a:cubicBezTo>
                    <a:pt x="8488" y="26"/>
                    <a:pt x="8119" y="1"/>
                    <a:pt x="7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547390" y="2947350"/>
              <a:ext cx="830810" cy="491810"/>
            </a:xfrm>
            <a:custGeom>
              <a:avLst/>
              <a:gdLst/>
              <a:ahLst/>
              <a:cxnLst/>
              <a:rect l="l" t="t" r="r" b="b"/>
              <a:pathLst>
                <a:path w="20486" h="12127" extrusionOk="0">
                  <a:moveTo>
                    <a:pt x="10792" y="0"/>
                  </a:moveTo>
                  <a:cubicBezTo>
                    <a:pt x="8875" y="0"/>
                    <a:pt x="6985" y="545"/>
                    <a:pt x="5266" y="1442"/>
                  </a:cubicBezTo>
                  <a:cubicBezTo>
                    <a:pt x="4144" y="2022"/>
                    <a:pt x="3133" y="2763"/>
                    <a:pt x="2174" y="3580"/>
                  </a:cubicBezTo>
                  <a:cubicBezTo>
                    <a:pt x="1475" y="4182"/>
                    <a:pt x="717" y="4855"/>
                    <a:pt x="261" y="5683"/>
                  </a:cubicBezTo>
                  <a:cubicBezTo>
                    <a:pt x="173" y="5845"/>
                    <a:pt x="92" y="6010"/>
                    <a:pt x="31" y="6186"/>
                  </a:cubicBezTo>
                  <a:cubicBezTo>
                    <a:pt x="1" y="6269"/>
                    <a:pt x="97" y="6371"/>
                    <a:pt x="182" y="6371"/>
                  </a:cubicBezTo>
                  <a:cubicBezTo>
                    <a:pt x="210" y="6371"/>
                    <a:pt x="237" y="6360"/>
                    <a:pt x="258" y="6331"/>
                  </a:cubicBezTo>
                  <a:cubicBezTo>
                    <a:pt x="308" y="6260"/>
                    <a:pt x="366" y="6193"/>
                    <a:pt x="420" y="6118"/>
                  </a:cubicBezTo>
                  <a:cubicBezTo>
                    <a:pt x="2725" y="3050"/>
                    <a:pt x="6798" y="636"/>
                    <a:pt x="10731" y="636"/>
                  </a:cubicBezTo>
                  <a:cubicBezTo>
                    <a:pt x="11242" y="636"/>
                    <a:pt x="11751" y="676"/>
                    <a:pt x="12254" y="762"/>
                  </a:cubicBezTo>
                  <a:cubicBezTo>
                    <a:pt x="14535" y="1151"/>
                    <a:pt x="16549" y="2401"/>
                    <a:pt x="17901" y="4276"/>
                  </a:cubicBezTo>
                  <a:cubicBezTo>
                    <a:pt x="18644" y="5310"/>
                    <a:pt x="19212" y="6443"/>
                    <a:pt x="19388" y="7713"/>
                  </a:cubicBezTo>
                  <a:cubicBezTo>
                    <a:pt x="19564" y="8984"/>
                    <a:pt x="19503" y="10271"/>
                    <a:pt x="19614" y="11535"/>
                  </a:cubicBezTo>
                  <a:cubicBezTo>
                    <a:pt x="19628" y="11691"/>
                    <a:pt x="19645" y="11843"/>
                    <a:pt x="19665" y="11998"/>
                  </a:cubicBezTo>
                  <a:cubicBezTo>
                    <a:pt x="19672" y="12053"/>
                    <a:pt x="19748" y="12126"/>
                    <a:pt x="19806" y="12126"/>
                  </a:cubicBezTo>
                  <a:cubicBezTo>
                    <a:pt x="19834" y="12126"/>
                    <a:pt x="19857" y="12110"/>
                    <a:pt x="19868" y="12070"/>
                  </a:cubicBezTo>
                  <a:cubicBezTo>
                    <a:pt x="19918" y="11897"/>
                    <a:pt x="19949" y="11718"/>
                    <a:pt x="19986" y="11539"/>
                  </a:cubicBezTo>
                  <a:cubicBezTo>
                    <a:pt x="20486" y="9197"/>
                    <a:pt x="20050" y="6470"/>
                    <a:pt x="18810" y="4466"/>
                  </a:cubicBezTo>
                  <a:cubicBezTo>
                    <a:pt x="17475" y="2317"/>
                    <a:pt x="15393" y="786"/>
                    <a:pt x="12913" y="232"/>
                  </a:cubicBezTo>
                  <a:cubicBezTo>
                    <a:pt x="12207" y="74"/>
                    <a:pt x="11498" y="0"/>
                    <a:pt x="10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29"/>
          <p:cNvSpPr/>
          <p:nvPr/>
        </p:nvSpPr>
        <p:spPr>
          <a:xfrm flipH="1">
            <a:off x="628438" y="4824038"/>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flipH="1">
            <a:off x="1657613" y="45994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9"/>
          <p:cNvSpPr/>
          <p:nvPr/>
        </p:nvSpPr>
        <p:spPr>
          <a:xfrm flipH="1">
            <a:off x="783813" y="22946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9"/>
          <p:cNvSpPr/>
          <p:nvPr/>
        </p:nvSpPr>
        <p:spPr>
          <a:xfrm rot="-2209237" flipH="1">
            <a:off x="205787" y="571836"/>
            <a:ext cx="160797" cy="158947"/>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29"/>
          <p:cNvGrpSpPr/>
          <p:nvPr/>
        </p:nvGrpSpPr>
        <p:grpSpPr>
          <a:xfrm flipH="1">
            <a:off x="617852" y="733926"/>
            <a:ext cx="903988" cy="755732"/>
            <a:chOff x="-304950" y="1799125"/>
            <a:chExt cx="1469422" cy="1228432"/>
          </a:xfrm>
        </p:grpSpPr>
        <p:sp>
          <p:nvSpPr>
            <p:cNvPr id="1058" name="Google Shape;1058;p29"/>
            <p:cNvSpPr/>
            <p:nvPr/>
          </p:nvSpPr>
          <p:spPr>
            <a:xfrm>
              <a:off x="-304950" y="2353565"/>
              <a:ext cx="1181737" cy="673993"/>
            </a:xfrm>
            <a:custGeom>
              <a:avLst/>
              <a:gdLst/>
              <a:ahLst/>
              <a:cxnLst/>
              <a:rect l="l" t="t" r="r" b="b"/>
              <a:pathLst>
                <a:path w="22071" h="12588" extrusionOk="0">
                  <a:moveTo>
                    <a:pt x="7465" y="0"/>
                  </a:moveTo>
                  <a:lnTo>
                    <a:pt x="7154" y="254"/>
                  </a:lnTo>
                  <a:cubicBezTo>
                    <a:pt x="7161" y="278"/>
                    <a:pt x="7161" y="312"/>
                    <a:pt x="7140" y="328"/>
                  </a:cubicBezTo>
                  <a:cubicBezTo>
                    <a:pt x="6028" y="1251"/>
                    <a:pt x="4971" y="2251"/>
                    <a:pt x="3843" y="3167"/>
                  </a:cubicBezTo>
                  <a:cubicBezTo>
                    <a:pt x="2714" y="4083"/>
                    <a:pt x="1491" y="5367"/>
                    <a:pt x="136" y="5935"/>
                  </a:cubicBezTo>
                  <a:cubicBezTo>
                    <a:pt x="129" y="5937"/>
                    <a:pt x="124" y="5938"/>
                    <a:pt x="119" y="5938"/>
                  </a:cubicBezTo>
                  <a:cubicBezTo>
                    <a:pt x="109" y="5938"/>
                    <a:pt x="101" y="5935"/>
                    <a:pt x="95" y="5928"/>
                  </a:cubicBezTo>
                  <a:lnTo>
                    <a:pt x="0" y="6002"/>
                  </a:lnTo>
                  <a:cubicBezTo>
                    <a:pt x="0" y="6002"/>
                    <a:pt x="2126" y="9831"/>
                    <a:pt x="10169" y="11930"/>
                  </a:cubicBezTo>
                  <a:cubicBezTo>
                    <a:pt x="12055" y="12423"/>
                    <a:pt x="14007" y="12588"/>
                    <a:pt x="15770" y="12588"/>
                  </a:cubicBezTo>
                  <a:cubicBezTo>
                    <a:pt x="19297" y="12588"/>
                    <a:pt x="22071" y="11930"/>
                    <a:pt x="22071" y="11930"/>
                  </a:cubicBezTo>
                  <a:lnTo>
                    <a:pt x="21921" y="10973"/>
                  </a:lnTo>
                  <a:cubicBezTo>
                    <a:pt x="21912" y="10980"/>
                    <a:pt x="21901" y="10984"/>
                    <a:pt x="21890" y="10984"/>
                  </a:cubicBezTo>
                  <a:cubicBezTo>
                    <a:pt x="21871" y="10984"/>
                    <a:pt x="21851" y="10971"/>
                    <a:pt x="21840" y="10943"/>
                  </a:cubicBezTo>
                  <a:cubicBezTo>
                    <a:pt x="21364" y="9530"/>
                    <a:pt x="21232" y="7969"/>
                    <a:pt x="21009" y="6502"/>
                  </a:cubicBezTo>
                  <a:cubicBezTo>
                    <a:pt x="20881" y="5685"/>
                    <a:pt x="20762" y="4863"/>
                    <a:pt x="20664" y="4039"/>
                  </a:cubicBezTo>
                  <a:cubicBezTo>
                    <a:pt x="20634" y="3803"/>
                    <a:pt x="20472" y="3191"/>
                    <a:pt x="20624" y="2937"/>
                  </a:cubicBezTo>
                  <a:cubicBezTo>
                    <a:pt x="17805" y="2876"/>
                    <a:pt x="15552" y="2623"/>
                    <a:pt x="13555" y="2177"/>
                  </a:cubicBezTo>
                  <a:lnTo>
                    <a:pt x="13555" y="2187"/>
                  </a:lnTo>
                  <a:cubicBezTo>
                    <a:pt x="13217" y="3617"/>
                    <a:pt x="12585" y="5012"/>
                    <a:pt x="12081" y="6387"/>
                  </a:cubicBezTo>
                  <a:cubicBezTo>
                    <a:pt x="11530" y="7888"/>
                    <a:pt x="10899" y="9368"/>
                    <a:pt x="10351" y="10865"/>
                  </a:cubicBezTo>
                  <a:cubicBezTo>
                    <a:pt x="10342" y="10890"/>
                    <a:pt x="10328" y="10901"/>
                    <a:pt x="10314" y="10901"/>
                  </a:cubicBezTo>
                  <a:cubicBezTo>
                    <a:pt x="10281" y="10901"/>
                    <a:pt x="10246" y="10847"/>
                    <a:pt x="10263" y="10804"/>
                  </a:cubicBezTo>
                  <a:cubicBezTo>
                    <a:pt x="10807" y="9321"/>
                    <a:pt x="11273" y="7797"/>
                    <a:pt x="11818" y="6309"/>
                  </a:cubicBezTo>
                  <a:cubicBezTo>
                    <a:pt x="12321" y="4935"/>
                    <a:pt x="12736" y="3455"/>
                    <a:pt x="13402" y="2146"/>
                  </a:cubicBezTo>
                  <a:cubicBezTo>
                    <a:pt x="11264" y="1657"/>
                    <a:pt x="9414" y="944"/>
                    <a:pt x="7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9"/>
            <p:cNvSpPr/>
            <p:nvPr/>
          </p:nvSpPr>
          <p:spPr>
            <a:xfrm>
              <a:off x="-20901" y="2114387"/>
              <a:ext cx="51454" cy="33036"/>
            </a:xfrm>
            <a:custGeom>
              <a:avLst/>
              <a:gdLst/>
              <a:ahLst/>
              <a:cxnLst/>
              <a:rect l="l" t="t" r="r" b="b"/>
              <a:pathLst>
                <a:path w="961" h="617" extrusionOk="0">
                  <a:moveTo>
                    <a:pt x="586" y="0"/>
                  </a:moveTo>
                  <a:cubicBezTo>
                    <a:pt x="511" y="4"/>
                    <a:pt x="433" y="0"/>
                    <a:pt x="366" y="17"/>
                  </a:cubicBezTo>
                  <a:cubicBezTo>
                    <a:pt x="204" y="51"/>
                    <a:pt x="1" y="197"/>
                    <a:pt x="65" y="389"/>
                  </a:cubicBezTo>
                  <a:cubicBezTo>
                    <a:pt x="119" y="547"/>
                    <a:pt x="387" y="616"/>
                    <a:pt x="596" y="616"/>
                  </a:cubicBezTo>
                  <a:cubicBezTo>
                    <a:pt x="674" y="616"/>
                    <a:pt x="744" y="606"/>
                    <a:pt x="792" y="588"/>
                  </a:cubicBezTo>
                  <a:cubicBezTo>
                    <a:pt x="960" y="524"/>
                    <a:pt x="946" y="355"/>
                    <a:pt x="869" y="220"/>
                  </a:cubicBezTo>
                  <a:cubicBezTo>
                    <a:pt x="795" y="91"/>
                    <a:pt x="700" y="30"/>
                    <a:pt x="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9"/>
            <p:cNvSpPr/>
            <p:nvPr/>
          </p:nvSpPr>
          <p:spPr>
            <a:xfrm>
              <a:off x="421690" y="2290491"/>
              <a:ext cx="51026" cy="24951"/>
            </a:xfrm>
            <a:custGeom>
              <a:avLst/>
              <a:gdLst/>
              <a:ahLst/>
              <a:cxnLst/>
              <a:rect l="l" t="t" r="r" b="b"/>
              <a:pathLst>
                <a:path w="953" h="466" extrusionOk="0">
                  <a:moveTo>
                    <a:pt x="440" y="0"/>
                  </a:moveTo>
                  <a:cubicBezTo>
                    <a:pt x="277" y="0"/>
                    <a:pt x="68" y="57"/>
                    <a:pt x="41" y="212"/>
                  </a:cubicBezTo>
                  <a:cubicBezTo>
                    <a:pt x="0" y="439"/>
                    <a:pt x="423" y="466"/>
                    <a:pt x="561" y="466"/>
                  </a:cubicBezTo>
                  <a:cubicBezTo>
                    <a:pt x="700" y="466"/>
                    <a:pt x="953" y="411"/>
                    <a:pt x="848" y="222"/>
                  </a:cubicBezTo>
                  <a:cubicBezTo>
                    <a:pt x="778" y="97"/>
                    <a:pt x="636" y="43"/>
                    <a:pt x="491" y="2"/>
                  </a:cubicBezTo>
                  <a:cubicBezTo>
                    <a:pt x="474" y="1"/>
                    <a:pt x="457" y="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9"/>
            <p:cNvSpPr/>
            <p:nvPr/>
          </p:nvSpPr>
          <p:spPr>
            <a:xfrm>
              <a:off x="839544" y="2338519"/>
              <a:ext cx="64947" cy="39943"/>
            </a:xfrm>
            <a:custGeom>
              <a:avLst/>
              <a:gdLst/>
              <a:ahLst/>
              <a:cxnLst/>
              <a:rect l="l" t="t" r="r" b="b"/>
              <a:pathLst>
                <a:path w="1213" h="746" extrusionOk="0">
                  <a:moveTo>
                    <a:pt x="800" y="1"/>
                  </a:moveTo>
                  <a:cubicBezTo>
                    <a:pt x="546" y="15"/>
                    <a:pt x="259" y="116"/>
                    <a:pt x="144" y="333"/>
                  </a:cubicBezTo>
                  <a:cubicBezTo>
                    <a:pt x="0" y="606"/>
                    <a:pt x="500" y="745"/>
                    <a:pt x="746" y="745"/>
                  </a:cubicBezTo>
                  <a:cubicBezTo>
                    <a:pt x="770" y="745"/>
                    <a:pt x="792" y="744"/>
                    <a:pt x="810" y="741"/>
                  </a:cubicBezTo>
                  <a:cubicBezTo>
                    <a:pt x="1030" y="707"/>
                    <a:pt x="1212" y="521"/>
                    <a:pt x="1212" y="295"/>
                  </a:cubicBezTo>
                  <a:cubicBezTo>
                    <a:pt x="1212" y="204"/>
                    <a:pt x="1178" y="127"/>
                    <a:pt x="1104" y="72"/>
                  </a:cubicBezTo>
                  <a:cubicBezTo>
                    <a:pt x="1013" y="8"/>
                    <a:pt x="902" y="25"/>
                    <a:pt x="8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9"/>
            <p:cNvSpPr/>
            <p:nvPr/>
          </p:nvSpPr>
          <p:spPr>
            <a:xfrm>
              <a:off x="-216496" y="2018117"/>
              <a:ext cx="1366458" cy="435193"/>
            </a:xfrm>
            <a:custGeom>
              <a:avLst/>
              <a:gdLst/>
              <a:ahLst/>
              <a:cxnLst/>
              <a:rect l="l" t="t" r="r" b="b"/>
              <a:pathLst>
                <a:path w="25521" h="8128" extrusionOk="0">
                  <a:moveTo>
                    <a:pt x="4138" y="1493"/>
                  </a:moveTo>
                  <a:cubicBezTo>
                    <a:pt x="4230" y="1493"/>
                    <a:pt x="4330" y="1525"/>
                    <a:pt x="4404" y="1561"/>
                  </a:cubicBezTo>
                  <a:cubicBezTo>
                    <a:pt x="4552" y="1633"/>
                    <a:pt x="4677" y="1747"/>
                    <a:pt x="4769" y="1883"/>
                  </a:cubicBezTo>
                  <a:cubicBezTo>
                    <a:pt x="4891" y="2065"/>
                    <a:pt x="4972" y="2335"/>
                    <a:pt x="4827" y="2528"/>
                  </a:cubicBezTo>
                  <a:cubicBezTo>
                    <a:pt x="4721" y="2670"/>
                    <a:pt x="4541" y="2716"/>
                    <a:pt x="4358" y="2716"/>
                  </a:cubicBezTo>
                  <a:cubicBezTo>
                    <a:pt x="4217" y="2716"/>
                    <a:pt x="4074" y="2689"/>
                    <a:pt x="3961" y="2656"/>
                  </a:cubicBezTo>
                  <a:cubicBezTo>
                    <a:pt x="3617" y="2555"/>
                    <a:pt x="3252" y="2265"/>
                    <a:pt x="3428" y="1869"/>
                  </a:cubicBezTo>
                  <a:cubicBezTo>
                    <a:pt x="3525" y="1643"/>
                    <a:pt x="3768" y="1528"/>
                    <a:pt x="4016" y="1518"/>
                  </a:cubicBezTo>
                  <a:cubicBezTo>
                    <a:pt x="4052" y="1500"/>
                    <a:pt x="4094" y="1493"/>
                    <a:pt x="4138" y="1493"/>
                  </a:cubicBezTo>
                  <a:close/>
                  <a:moveTo>
                    <a:pt x="12348" y="4862"/>
                  </a:moveTo>
                  <a:cubicBezTo>
                    <a:pt x="12607" y="4862"/>
                    <a:pt x="12888" y="5063"/>
                    <a:pt x="12987" y="5289"/>
                  </a:cubicBezTo>
                  <a:cubicBezTo>
                    <a:pt x="13138" y="5630"/>
                    <a:pt x="12838" y="5802"/>
                    <a:pt x="12535" y="5802"/>
                  </a:cubicBezTo>
                  <a:cubicBezTo>
                    <a:pt x="12531" y="5802"/>
                    <a:pt x="12528" y="5802"/>
                    <a:pt x="12524" y="5802"/>
                  </a:cubicBezTo>
                  <a:cubicBezTo>
                    <a:pt x="12210" y="5802"/>
                    <a:pt x="11663" y="5644"/>
                    <a:pt x="11724" y="5225"/>
                  </a:cubicBezTo>
                  <a:cubicBezTo>
                    <a:pt x="11744" y="5086"/>
                    <a:pt x="11842" y="4978"/>
                    <a:pt x="11967" y="4924"/>
                  </a:cubicBezTo>
                  <a:cubicBezTo>
                    <a:pt x="12030" y="4895"/>
                    <a:pt x="12092" y="4884"/>
                    <a:pt x="12151" y="4884"/>
                  </a:cubicBezTo>
                  <a:cubicBezTo>
                    <a:pt x="12167" y="4884"/>
                    <a:pt x="12184" y="4885"/>
                    <a:pt x="12200" y="4887"/>
                  </a:cubicBezTo>
                  <a:cubicBezTo>
                    <a:pt x="12247" y="4870"/>
                    <a:pt x="12297" y="4862"/>
                    <a:pt x="12348" y="4862"/>
                  </a:cubicBezTo>
                  <a:close/>
                  <a:moveTo>
                    <a:pt x="20574" y="5778"/>
                  </a:moveTo>
                  <a:cubicBezTo>
                    <a:pt x="20861" y="5778"/>
                    <a:pt x="21106" y="5988"/>
                    <a:pt x="21149" y="6282"/>
                  </a:cubicBezTo>
                  <a:cubicBezTo>
                    <a:pt x="21182" y="6526"/>
                    <a:pt x="21063" y="6772"/>
                    <a:pt x="20848" y="6894"/>
                  </a:cubicBezTo>
                  <a:cubicBezTo>
                    <a:pt x="20741" y="6955"/>
                    <a:pt x="20621" y="6981"/>
                    <a:pt x="20498" y="6981"/>
                  </a:cubicBezTo>
                  <a:cubicBezTo>
                    <a:pt x="20271" y="6981"/>
                    <a:pt x="20036" y="6892"/>
                    <a:pt x="19861" y="6769"/>
                  </a:cubicBezTo>
                  <a:cubicBezTo>
                    <a:pt x="19600" y="6587"/>
                    <a:pt x="19509" y="6265"/>
                    <a:pt x="19756" y="6029"/>
                  </a:cubicBezTo>
                  <a:cubicBezTo>
                    <a:pt x="19924" y="5868"/>
                    <a:pt x="20150" y="5796"/>
                    <a:pt x="20376" y="5796"/>
                  </a:cubicBezTo>
                  <a:cubicBezTo>
                    <a:pt x="20405" y="5796"/>
                    <a:pt x="20434" y="5797"/>
                    <a:pt x="20462" y="5799"/>
                  </a:cubicBezTo>
                  <a:cubicBezTo>
                    <a:pt x="20469" y="5796"/>
                    <a:pt x="20469" y="5786"/>
                    <a:pt x="20475" y="5786"/>
                  </a:cubicBezTo>
                  <a:cubicBezTo>
                    <a:pt x="20509" y="5781"/>
                    <a:pt x="20542" y="5778"/>
                    <a:pt x="20574" y="5778"/>
                  </a:cubicBezTo>
                  <a:close/>
                  <a:moveTo>
                    <a:pt x="3776" y="0"/>
                  </a:moveTo>
                  <a:cubicBezTo>
                    <a:pt x="3554" y="0"/>
                    <a:pt x="3332" y="6"/>
                    <a:pt x="3110" y="20"/>
                  </a:cubicBezTo>
                  <a:cubicBezTo>
                    <a:pt x="2363" y="72"/>
                    <a:pt x="1484" y="166"/>
                    <a:pt x="886" y="666"/>
                  </a:cubicBezTo>
                  <a:cubicBezTo>
                    <a:pt x="1" y="1407"/>
                    <a:pt x="440" y="2305"/>
                    <a:pt x="1221" y="2917"/>
                  </a:cubicBezTo>
                  <a:cubicBezTo>
                    <a:pt x="2964" y="4282"/>
                    <a:pt x="5381" y="5141"/>
                    <a:pt x="7458" y="5827"/>
                  </a:cubicBezTo>
                  <a:cubicBezTo>
                    <a:pt x="10105" y="6699"/>
                    <a:pt x="12848" y="7239"/>
                    <a:pt x="15606" y="7607"/>
                  </a:cubicBezTo>
                  <a:cubicBezTo>
                    <a:pt x="17347" y="7842"/>
                    <a:pt x="19174" y="8128"/>
                    <a:pt x="20973" y="8128"/>
                  </a:cubicBezTo>
                  <a:cubicBezTo>
                    <a:pt x="21741" y="8128"/>
                    <a:pt x="22504" y="8076"/>
                    <a:pt x="23253" y="7945"/>
                  </a:cubicBezTo>
                  <a:cubicBezTo>
                    <a:pt x="24003" y="7817"/>
                    <a:pt x="25521" y="7505"/>
                    <a:pt x="25078" y="6438"/>
                  </a:cubicBezTo>
                  <a:cubicBezTo>
                    <a:pt x="24724" y="5579"/>
                    <a:pt x="23548" y="4968"/>
                    <a:pt x="22780" y="4535"/>
                  </a:cubicBezTo>
                  <a:cubicBezTo>
                    <a:pt x="22114" y="4160"/>
                    <a:pt x="21422" y="3843"/>
                    <a:pt x="20689" y="3633"/>
                  </a:cubicBezTo>
                  <a:cubicBezTo>
                    <a:pt x="20682" y="3647"/>
                    <a:pt x="20675" y="3664"/>
                    <a:pt x="20651" y="3670"/>
                  </a:cubicBezTo>
                  <a:cubicBezTo>
                    <a:pt x="19356" y="4080"/>
                    <a:pt x="17946" y="4264"/>
                    <a:pt x="16537" y="4264"/>
                  </a:cubicBezTo>
                  <a:cubicBezTo>
                    <a:pt x="15295" y="4264"/>
                    <a:pt x="14054" y="4121"/>
                    <a:pt x="12892" y="3863"/>
                  </a:cubicBezTo>
                  <a:cubicBezTo>
                    <a:pt x="10950" y="3430"/>
                    <a:pt x="8168" y="2491"/>
                    <a:pt x="7073" y="663"/>
                  </a:cubicBezTo>
                  <a:cubicBezTo>
                    <a:pt x="7045" y="677"/>
                    <a:pt x="7013" y="683"/>
                    <a:pt x="6980" y="683"/>
                  </a:cubicBezTo>
                  <a:cubicBezTo>
                    <a:pt x="6868" y="683"/>
                    <a:pt x="6751" y="607"/>
                    <a:pt x="6769" y="484"/>
                  </a:cubicBezTo>
                  <a:cubicBezTo>
                    <a:pt x="6789" y="359"/>
                    <a:pt x="6827" y="237"/>
                    <a:pt x="6867" y="115"/>
                  </a:cubicBezTo>
                  <a:lnTo>
                    <a:pt x="6867" y="115"/>
                  </a:lnTo>
                  <a:cubicBezTo>
                    <a:pt x="6823" y="116"/>
                    <a:pt x="6779" y="116"/>
                    <a:pt x="6734" y="116"/>
                  </a:cubicBezTo>
                  <a:cubicBezTo>
                    <a:pt x="5747" y="116"/>
                    <a:pt x="4762" y="0"/>
                    <a:pt x="3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9"/>
            <p:cNvSpPr/>
            <p:nvPr/>
          </p:nvSpPr>
          <p:spPr>
            <a:xfrm>
              <a:off x="589067" y="2438216"/>
              <a:ext cx="176423" cy="24362"/>
            </a:xfrm>
            <a:custGeom>
              <a:avLst/>
              <a:gdLst/>
              <a:ahLst/>
              <a:cxnLst/>
              <a:rect l="l" t="t" r="r" b="b"/>
              <a:pathLst>
                <a:path w="3295" h="455" extrusionOk="0">
                  <a:moveTo>
                    <a:pt x="1" y="1"/>
                  </a:moveTo>
                  <a:lnTo>
                    <a:pt x="1" y="1"/>
                  </a:lnTo>
                  <a:cubicBezTo>
                    <a:pt x="1227" y="221"/>
                    <a:pt x="2325" y="366"/>
                    <a:pt x="3295" y="454"/>
                  </a:cubicBezTo>
                  <a:cubicBezTo>
                    <a:pt x="2342" y="339"/>
                    <a:pt x="1409" y="194"/>
                    <a:pt x="524" y="76"/>
                  </a:cubicBezTo>
                  <a:cubicBezTo>
                    <a:pt x="348" y="52"/>
                    <a:pt x="172" y="2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9"/>
            <p:cNvSpPr/>
            <p:nvPr/>
          </p:nvSpPr>
          <p:spPr>
            <a:xfrm>
              <a:off x="-229507" y="1799125"/>
              <a:ext cx="1393979" cy="673618"/>
            </a:xfrm>
            <a:custGeom>
              <a:avLst/>
              <a:gdLst/>
              <a:ahLst/>
              <a:cxnLst/>
              <a:rect l="l" t="t" r="r" b="b"/>
              <a:pathLst>
                <a:path w="26035" h="12581" extrusionOk="0">
                  <a:moveTo>
                    <a:pt x="13867" y="419"/>
                  </a:moveTo>
                  <a:cubicBezTo>
                    <a:pt x="13999" y="419"/>
                    <a:pt x="14132" y="424"/>
                    <a:pt x="14264" y="434"/>
                  </a:cubicBezTo>
                  <a:cubicBezTo>
                    <a:pt x="16100" y="570"/>
                    <a:pt x="17752" y="1401"/>
                    <a:pt x="18954" y="2789"/>
                  </a:cubicBezTo>
                  <a:cubicBezTo>
                    <a:pt x="19546" y="3475"/>
                    <a:pt x="19874" y="4121"/>
                    <a:pt x="20191" y="4976"/>
                  </a:cubicBezTo>
                  <a:cubicBezTo>
                    <a:pt x="20520" y="5857"/>
                    <a:pt x="20611" y="6642"/>
                    <a:pt x="20763" y="7537"/>
                  </a:cubicBezTo>
                  <a:cubicBezTo>
                    <a:pt x="19285" y="7770"/>
                    <a:pt x="17839" y="7952"/>
                    <a:pt x="16384" y="7952"/>
                  </a:cubicBezTo>
                  <a:cubicBezTo>
                    <a:pt x="15433" y="7952"/>
                    <a:pt x="14478" y="7875"/>
                    <a:pt x="13508" y="7682"/>
                  </a:cubicBezTo>
                  <a:cubicBezTo>
                    <a:pt x="12365" y="7459"/>
                    <a:pt x="11257" y="7094"/>
                    <a:pt x="10206" y="6591"/>
                  </a:cubicBezTo>
                  <a:cubicBezTo>
                    <a:pt x="9253" y="6135"/>
                    <a:pt x="8050" y="5587"/>
                    <a:pt x="7486" y="4648"/>
                  </a:cubicBezTo>
                  <a:cubicBezTo>
                    <a:pt x="7475" y="4628"/>
                    <a:pt x="7458" y="4614"/>
                    <a:pt x="7445" y="4600"/>
                  </a:cubicBezTo>
                  <a:cubicBezTo>
                    <a:pt x="8175" y="3479"/>
                    <a:pt x="8821" y="2488"/>
                    <a:pt x="9976" y="1721"/>
                  </a:cubicBezTo>
                  <a:cubicBezTo>
                    <a:pt x="11125" y="959"/>
                    <a:pt x="12476" y="419"/>
                    <a:pt x="13867" y="419"/>
                  </a:cubicBezTo>
                  <a:close/>
                  <a:moveTo>
                    <a:pt x="4019" y="4090"/>
                  </a:moveTo>
                  <a:cubicBezTo>
                    <a:pt x="5005" y="4090"/>
                    <a:pt x="5990" y="4206"/>
                    <a:pt x="6977" y="4206"/>
                  </a:cubicBezTo>
                  <a:cubicBezTo>
                    <a:pt x="7022" y="4206"/>
                    <a:pt x="7066" y="4206"/>
                    <a:pt x="7110" y="4205"/>
                  </a:cubicBezTo>
                  <a:lnTo>
                    <a:pt x="7110" y="4205"/>
                  </a:lnTo>
                  <a:cubicBezTo>
                    <a:pt x="7070" y="4327"/>
                    <a:pt x="7032" y="4449"/>
                    <a:pt x="7012" y="4574"/>
                  </a:cubicBezTo>
                  <a:cubicBezTo>
                    <a:pt x="6994" y="4697"/>
                    <a:pt x="7111" y="4773"/>
                    <a:pt x="7223" y="4773"/>
                  </a:cubicBezTo>
                  <a:cubicBezTo>
                    <a:pt x="7256" y="4773"/>
                    <a:pt x="7288" y="4767"/>
                    <a:pt x="7316" y="4753"/>
                  </a:cubicBezTo>
                  <a:cubicBezTo>
                    <a:pt x="8411" y="6581"/>
                    <a:pt x="11193" y="7520"/>
                    <a:pt x="13135" y="7953"/>
                  </a:cubicBezTo>
                  <a:cubicBezTo>
                    <a:pt x="14297" y="8211"/>
                    <a:pt x="15538" y="8354"/>
                    <a:pt x="16780" y="8354"/>
                  </a:cubicBezTo>
                  <a:cubicBezTo>
                    <a:pt x="18189" y="8354"/>
                    <a:pt x="19599" y="8170"/>
                    <a:pt x="20894" y="7760"/>
                  </a:cubicBezTo>
                  <a:cubicBezTo>
                    <a:pt x="20918" y="7754"/>
                    <a:pt x="20925" y="7737"/>
                    <a:pt x="20932" y="7723"/>
                  </a:cubicBezTo>
                  <a:cubicBezTo>
                    <a:pt x="21665" y="7933"/>
                    <a:pt x="22357" y="8250"/>
                    <a:pt x="23023" y="8625"/>
                  </a:cubicBezTo>
                  <a:cubicBezTo>
                    <a:pt x="23791" y="9058"/>
                    <a:pt x="24967" y="9669"/>
                    <a:pt x="25321" y="10528"/>
                  </a:cubicBezTo>
                  <a:cubicBezTo>
                    <a:pt x="25764" y="11595"/>
                    <a:pt x="24246" y="11907"/>
                    <a:pt x="23496" y="12035"/>
                  </a:cubicBezTo>
                  <a:cubicBezTo>
                    <a:pt x="22747" y="12166"/>
                    <a:pt x="21984" y="12218"/>
                    <a:pt x="21216" y="12218"/>
                  </a:cubicBezTo>
                  <a:cubicBezTo>
                    <a:pt x="19417" y="12218"/>
                    <a:pt x="17590" y="11932"/>
                    <a:pt x="15849" y="11697"/>
                  </a:cubicBezTo>
                  <a:cubicBezTo>
                    <a:pt x="13091" y="11329"/>
                    <a:pt x="10348" y="10789"/>
                    <a:pt x="7701" y="9917"/>
                  </a:cubicBezTo>
                  <a:cubicBezTo>
                    <a:pt x="5624" y="9231"/>
                    <a:pt x="3207" y="8372"/>
                    <a:pt x="1464" y="7007"/>
                  </a:cubicBezTo>
                  <a:cubicBezTo>
                    <a:pt x="683" y="6395"/>
                    <a:pt x="244" y="5497"/>
                    <a:pt x="1129" y="4756"/>
                  </a:cubicBezTo>
                  <a:cubicBezTo>
                    <a:pt x="1727" y="4256"/>
                    <a:pt x="2606" y="4162"/>
                    <a:pt x="3353" y="4110"/>
                  </a:cubicBezTo>
                  <a:cubicBezTo>
                    <a:pt x="3575" y="4096"/>
                    <a:pt x="3797" y="4090"/>
                    <a:pt x="4019" y="4090"/>
                  </a:cubicBezTo>
                  <a:close/>
                  <a:moveTo>
                    <a:pt x="13880" y="1"/>
                  </a:moveTo>
                  <a:cubicBezTo>
                    <a:pt x="12554" y="1"/>
                    <a:pt x="11270" y="398"/>
                    <a:pt x="10114" y="1089"/>
                  </a:cubicBezTo>
                  <a:cubicBezTo>
                    <a:pt x="9094" y="1694"/>
                    <a:pt x="7709" y="2763"/>
                    <a:pt x="7191" y="3982"/>
                  </a:cubicBezTo>
                  <a:lnTo>
                    <a:pt x="7191" y="3979"/>
                  </a:lnTo>
                  <a:cubicBezTo>
                    <a:pt x="6430" y="3945"/>
                    <a:pt x="5018" y="3713"/>
                    <a:pt x="3660" y="3713"/>
                  </a:cubicBezTo>
                  <a:cubicBezTo>
                    <a:pt x="2040" y="3713"/>
                    <a:pt x="498" y="4044"/>
                    <a:pt x="233" y="5436"/>
                  </a:cubicBezTo>
                  <a:cubicBezTo>
                    <a:pt x="1" y="6668"/>
                    <a:pt x="1545" y="7497"/>
                    <a:pt x="2430" y="7977"/>
                  </a:cubicBezTo>
                  <a:cubicBezTo>
                    <a:pt x="3630" y="8622"/>
                    <a:pt x="4870" y="9196"/>
                    <a:pt x="6140" y="9686"/>
                  </a:cubicBezTo>
                  <a:cubicBezTo>
                    <a:pt x="9084" y="10819"/>
                    <a:pt x="12173" y="11491"/>
                    <a:pt x="15289" y="11937"/>
                  </a:cubicBezTo>
                  <a:cubicBezTo>
                    <a:pt x="15460" y="11960"/>
                    <a:pt x="15636" y="11988"/>
                    <a:pt x="15812" y="12012"/>
                  </a:cubicBezTo>
                  <a:cubicBezTo>
                    <a:pt x="16697" y="12130"/>
                    <a:pt x="17630" y="12275"/>
                    <a:pt x="18583" y="12390"/>
                  </a:cubicBezTo>
                  <a:cubicBezTo>
                    <a:pt x="19496" y="12500"/>
                    <a:pt x="20425" y="12580"/>
                    <a:pt x="21342" y="12580"/>
                  </a:cubicBezTo>
                  <a:cubicBezTo>
                    <a:pt x="22402" y="12580"/>
                    <a:pt x="23445" y="12472"/>
                    <a:pt x="24426" y="12177"/>
                  </a:cubicBezTo>
                  <a:cubicBezTo>
                    <a:pt x="25169" y="11954"/>
                    <a:pt x="26035" y="11488"/>
                    <a:pt x="25723" y="10582"/>
                  </a:cubicBezTo>
                  <a:cubicBezTo>
                    <a:pt x="25460" y="9819"/>
                    <a:pt x="24656" y="9271"/>
                    <a:pt x="24017" y="8862"/>
                  </a:cubicBezTo>
                  <a:cubicBezTo>
                    <a:pt x="23047" y="8237"/>
                    <a:pt x="22047" y="7676"/>
                    <a:pt x="20891" y="7520"/>
                  </a:cubicBezTo>
                  <a:cubicBezTo>
                    <a:pt x="21432" y="3915"/>
                    <a:pt x="18255" y="562"/>
                    <a:pt x="14829" y="69"/>
                  </a:cubicBezTo>
                  <a:cubicBezTo>
                    <a:pt x="14511" y="23"/>
                    <a:pt x="14194" y="1"/>
                    <a:pt x="13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9"/>
            <p:cNvSpPr/>
            <p:nvPr/>
          </p:nvSpPr>
          <p:spPr>
            <a:xfrm>
              <a:off x="238143" y="2057953"/>
              <a:ext cx="581150" cy="144832"/>
            </a:xfrm>
            <a:custGeom>
              <a:avLst/>
              <a:gdLst/>
              <a:ahLst/>
              <a:cxnLst/>
              <a:rect l="l" t="t" r="r" b="b"/>
              <a:pathLst>
                <a:path w="10854" h="2705" extrusionOk="0">
                  <a:moveTo>
                    <a:pt x="28" y="1"/>
                  </a:moveTo>
                  <a:cubicBezTo>
                    <a:pt x="9" y="1"/>
                    <a:pt x="0" y="42"/>
                    <a:pt x="15" y="54"/>
                  </a:cubicBezTo>
                  <a:cubicBezTo>
                    <a:pt x="2191" y="1722"/>
                    <a:pt x="5067" y="2705"/>
                    <a:pt x="7880" y="2705"/>
                  </a:cubicBezTo>
                  <a:cubicBezTo>
                    <a:pt x="8864" y="2705"/>
                    <a:pt x="9839" y="2585"/>
                    <a:pt x="10775" y="2332"/>
                  </a:cubicBezTo>
                  <a:cubicBezTo>
                    <a:pt x="10854" y="2309"/>
                    <a:pt x="10808" y="2145"/>
                    <a:pt x="10738" y="2145"/>
                  </a:cubicBezTo>
                  <a:cubicBezTo>
                    <a:pt x="10736" y="2145"/>
                    <a:pt x="10734" y="2146"/>
                    <a:pt x="10731" y="2146"/>
                  </a:cubicBezTo>
                  <a:cubicBezTo>
                    <a:pt x="9681" y="2269"/>
                    <a:pt x="8590" y="2407"/>
                    <a:pt x="7517" y="2407"/>
                  </a:cubicBezTo>
                  <a:cubicBezTo>
                    <a:pt x="7182" y="2407"/>
                    <a:pt x="6848" y="2393"/>
                    <a:pt x="6517" y="2362"/>
                  </a:cubicBezTo>
                  <a:cubicBezTo>
                    <a:pt x="4182" y="2143"/>
                    <a:pt x="2040" y="1156"/>
                    <a:pt x="35" y="3"/>
                  </a:cubicBezTo>
                  <a:cubicBezTo>
                    <a:pt x="33" y="2"/>
                    <a:pt x="30"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9"/>
            <p:cNvSpPr/>
            <p:nvPr/>
          </p:nvSpPr>
          <p:spPr>
            <a:xfrm>
              <a:off x="-42426" y="2098003"/>
              <a:ext cx="92147" cy="65536"/>
            </a:xfrm>
            <a:custGeom>
              <a:avLst/>
              <a:gdLst/>
              <a:ahLst/>
              <a:cxnLst/>
              <a:rect l="l" t="t" r="r" b="b"/>
              <a:pathLst>
                <a:path w="1721" h="1224" extrusionOk="0">
                  <a:moveTo>
                    <a:pt x="988" y="306"/>
                  </a:moveTo>
                  <a:cubicBezTo>
                    <a:pt x="1102" y="336"/>
                    <a:pt x="1197" y="397"/>
                    <a:pt x="1271" y="526"/>
                  </a:cubicBezTo>
                  <a:cubicBezTo>
                    <a:pt x="1348" y="661"/>
                    <a:pt x="1362" y="830"/>
                    <a:pt x="1194" y="894"/>
                  </a:cubicBezTo>
                  <a:cubicBezTo>
                    <a:pt x="1146" y="912"/>
                    <a:pt x="1076" y="922"/>
                    <a:pt x="998" y="922"/>
                  </a:cubicBezTo>
                  <a:cubicBezTo>
                    <a:pt x="789" y="922"/>
                    <a:pt x="521" y="853"/>
                    <a:pt x="467" y="695"/>
                  </a:cubicBezTo>
                  <a:cubicBezTo>
                    <a:pt x="403" y="503"/>
                    <a:pt x="606" y="357"/>
                    <a:pt x="768" y="323"/>
                  </a:cubicBezTo>
                  <a:cubicBezTo>
                    <a:pt x="835" y="306"/>
                    <a:pt x="913" y="310"/>
                    <a:pt x="988" y="306"/>
                  </a:cubicBezTo>
                  <a:close/>
                  <a:moveTo>
                    <a:pt x="887" y="1"/>
                  </a:moveTo>
                  <a:cubicBezTo>
                    <a:pt x="843" y="1"/>
                    <a:pt x="801" y="8"/>
                    <a:pt x="765" y="26"/>
                  </a:cubicBezTo>
                  <a:cubicBezTo>
                    <a:pt x="517" y="36"/>
                    <a:pt x="274" y="151"/>
                    <a:pt x="177" y="377"/>
                  </a:cubicBezTo>
                  <a:cubicBezTo>
                    <a:pt x="1" y="773"/>
                    <a:pt x="366" y="1063"/>
                    <a:pt x="710" y="1164"/>
                  </a:cubicBezTo>
                  <a:cubicBezTo>
                    <a:pt x="823" y="1197"/>
                    <a:pt x="966" y="1224"/>
                    <a:pt x="1107" y="1224"/>
                  </a:cubicBezTo>
                  <a:cubicBezTo>
                    <a:pt x="1290" y="1224"/>
                    <a:pt x="1470" y="1178"/>
                    <a:pt x="1576" y="1036"/>
                  </a:cubicBezTo>
                  <a:cubicBezTo>
                    <a:pt x="1721" y="843"/>
                    <a:pt x="1640" y="573"/>
                    <a:pt x="1518" y="391"/>
                  </a:cubicBezTo>
                  <a:cubicBezTo>
                    <a:pt x="1426" y="255"/>
                    <a:pt x="1301" y="141"/>
                    <a:pt x="1153" y="69"/>
                  </a:cubicBezTo>
                  <a:cubicBezTo>
                    <a:pt x="1079" y="33"/>
                    <a:pt x="979" y="1"/>
                    <a:pt x="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9"/>
            <p:cNvSpPr/>
            <p:nvPr/>
          </p:nvSpPr>
          <p:spPr>
            <a:xfrm>
              <a:off x="407929" y="2278443"/>
              <a:ext cx="79029" cy="50383"/>
            </a:xfrm>
            <a:custGeom>
              <a:avLst/>
              <a:gdLst/>
              <a:ahLst/>
              <a:cxnLst/>
              <a:rect l="l" t="t" r="r" b="b"/>
              <a:pathLst>
                <a:path w="1476" h="941" extrusionOk="0">
                  <a:moveTo>
                    <a:pt x="697" y="225"/>
                  </a:moveTo>
                  <a:cubicBezTo>
                    <a:pt x="714" y="225"/>
                    <a:pt x="731" y="226"/>
                    <a:pt x="748" y="227"/>
                  </a:cubicBezTo>
                  <a:cubicBezTo>
                    <a:pt x="893" y="268"/>
                    <a:pt x="1035" y="322"/>
                    <a:pt x="1105" y="447"/>
                  </a:cubicBezTo>
                  <a:cubicBezTo>
                    <a:pt x="1210" y="636"/>
                    <a:pt x="957" y="691"/>
                    <a:pt x="818" y="691"/>
                  </a:cubicBezTo>
                  <a:cubicBezTo>
                    <a:pt x="680" y="691"/>
                    <a:pt x="257" y="664"/>
                    <a:pt x="298" y="437"/>
                  </a:cubicBezTo>
                  <a:cubicBezTo>
                    <a:pt x="325" y="282"/>
                    <a:pt x="534" y="225"/>
                    <a:pt x="697" y="225"/>
                  </a:cubicBezTo>
                  <a:close/>
                  <a:moveTo>
                    <a:pt x="686" y="0"/>
                  </a:moveTo>
                  <a:cubicBezTo>
                    <a:pt x="635" y="0"/>
                    <a:pt x="585" y="8"/>
                    <a:pt x="538" y="25"/>
                  </a:cubicBezTo>
                  <a:cubicBezTo>
                    <a:pt x="522" y="23"/>
                    <a:pt x="505" y="22"/>
                    <a:pt x="489" y="22"/>
                  </a:cubicBezTo>
                  <a:cubicBezTo>
                    <a:pt x="430" y="22"/>
                    <a:pt x="368" y="33"/>
                    <a:pt x="305" y="62"/>
                  </a:cubicBezTo>
                  <a:cubicBezTo>
                    <a:pt x="180" y="116"/>
                    <a:pt x="82" y="224"/>
                    <a:pt x="62" y="363"/>
                  </a:cubicBezTo>
                  <a:cubicBezTo>
                    <a:pt x="1" y="782"/>
                    <a:pt x="548" y="940"/>
                    <a:pt x="862" y="940"/>
                  </a:cubicBezTo>
                  <a:cubicBezTo>
                    <a:pt x="866" y="940"/>
                    <a:pt x="869" y="940"/>
                    <a:pt x="873" y="940"/>
                  </a:cubicBezTo>
                  <a:cubicBezTo>
                    <a:pt x="1176" y="940"/>
                    <a:pt x="1476" y="768"/>
                    <a:pt x="1325" y="427"/>
                  </a:cubicBezTo>
                  <a:cubicBezTo>
                    <a:pt x="1226" y="201"/>
                    <a:pt x="945"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9"/>
            <p:cNvSpPr/>
            <p:nvPr/>
          </p:nvSpPr>
          <p:spPr>
            <a:xfrm>
              <a:off x="828086" y="2327435"/>
              <a:ext cx="89577" cy="64465"/>
            </a:xfrm>
            <a:custGeom>
              <a:avLst/>
              <a:gdLst/>
              <a:ahLst/>
              <a:cxnLst/>
              <a:rect l="l" t="t" r="r" b="b"/>
              <a:pathLst>
                <a:path w="1673" h="1204" extrusionOk="0">
                  <a:moveTo>
                    <a:pt x="1014" y="208"/>
                  </a:moveTo>
                  <a:cubicBezTo>
                    <a:pt x="1116" y="232"/>
                    <a:pt x="1227" y="215"/>
                    <a:pt x="1318" y="279"/>
                  </a:cubicBezTo>
                  <a:cubicBezTo>
                    <a:pt x="1392" y="334"/>
                    <a:pt x="1426" y="411"/>
                    <a:pt x="1426" y="502"/>
                  </a:cubicBezTo>
                  <a:cubicBezTo>
                    <a:pt x="1426" y="728"/>
                    <a:pt x="1244" y="914"/>
                    <a:pt x="1024" y="948"/>
                  </a:cubicBezTo>
                  <a:cubicBezTo>
                    <a:pt x="1006" y="951"/>
                    <a:pt x="984" y="952"/>
                    <a:pt x="960" y="952"/>
                  </a:cubicBezTo>
                  <a:cubicBezTo>
                    <a:pt x="714" y="952"/>
                    <a:pt x="214" y="813"/>
                    <a:pt x="358" y="540"/>
                  </a:cubicBezTo>
                  <a:cubicBezTo>
                    <a:pt x="473" y="323"/>
                    <a:pt x="760" y="222"/>
                    <a:pt x="1014" y="208"/>
                  </a:cubicBezTo>
                  <a:close/>
                  <a:moveTo>
                    <a:pt x="1065" y="1"/>
                  </a:moveTo>
                  <a:cubicBezTo>
                    <a:pt x="1033" y="1"/>
                    <a:pt x="1000" y="4"/>
                    <a:pt x="966" y="9"/>
                  </a:cubicBezTo>
                  <a:cubicBezTo>
                    <a:pt x="960" y="9"/>
                    <a:pt x="960" y="19"/>
                    <a:pt x="953" y="22"/>
                  </a:cubicBezTo>
                  <a:cubicBezTo>
                    <a:pt x="925" y="20"/>
                    <a:pt x="896" y="19"/>
                    <a:pt x="867" y="19"/>
                  </a:cubicBezTo>
                  <a:cubicBezTo>
                    <a:pt x="641" y="19"/>
                    <a:pt x="415" y="91"/>
                    <a:pt x="247" y="252"/>
                  </a:cubicBezTo>
                  <a:cubicBezTo>
                    <a:pt x="0" y="488"/>
                    <a:pt x="91" y="810"/>
                    <a:pt x="352" y="992"/>
                  </a:cubicBezTo>
                  <a:cubicBezTo>
                    <a:pt x="527" y="1115"/>
                    <a:pt x="762" y="1204"/>
                    <a:pt x="989" y="1204"/>
                  </a:cubicBezTo>
                  <a:cubicBezTo>
                    <a:pt x="1112" y="1204"/>
                    <a:pt x="1232" y="1178"/>
                    <a:pt x="1339" y="1117"/>
                  </a:cubicBezTo>
                  <a:cubicBezTo>
                    <a:pt x="1554" y="995"/>
                    <a:pt x="1673" y="749"/>
                    <a:pt x="1640" y="505"/>
                  </a:cubicBezTo>
                  <a:cubicBezTo>
                    <a:pt x="1597" y="211"/>
                    <a:pt x="1352"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9"/>
            <p:cNvSpPr/>
            <p:nvPr/>
          </p:nvSpPr>
          <p:spPr>
            <a:xfrm>
              <a:off x="243658" y="2462900"/>
              <a:ext cx="177333" cy="474333"/>
            </a:xfrm>
            <a:custGeom>
              <a:avLst/>
              <a:gdLst/>
              <a:ahLst/>
              <a:cxnLst/>
              <a:rect l="l" t="t" r="r" b="b"/>
              <a:pathLst>
                <a:path w="3312" h="8859" extrusionOk="0">
                  <a:moveTo>
                    <a:pt x="3226" y="1"/>
                  </a:moveTo>
                  <a:cubicBezTo>
                    <a:pt x="3213" y="1"/>
                    <a:pt x="3201" y="9"/>
                    <a:pt x="3190" y="30"/>
                  </a:cubicBezTo>
                  <a:cubicBezTo>
                    <a:pt x="3177" y="54"/>
                    <a:pt x="3167" y="81"/>
                    <a:pt x="3156" y="104"/>
                  </a:cubicBezTo>
                  <a:cubicBezTo>
                    <a:pt x="2490" y="1413"/>
                    <a:pt x="2075" y="2893"/>
                    <a:pt x="1572" y="4267"/>
                  </a:cubicBezTo>
                  <a:cubicBezTo>
                    <a:pt x="1027" y="5755"/>
                    <a:pt x="561" y="7279"/>
                    <a:pt x="17" y="8762"/>
                  </a:cubicBezTo>
                  <a:cubicBezTo>
                    <a:pt x="0" y="8805"/>
                    <a:pt x="35" y="8859"/>
                    <a:pt x="68" y="8859"/>
                  </a:cubicBezTo>
                  <a:cubicBezTo>
                    <a:pt x="82" y="8859"/>
                    <a:pt x="96" y="8848"/>
                    <a:pt x="105" y="8823"/>
                  </a:cubicBezTo>
                  <a:cubicBezTo>
                    <a:pt x="653" y="7326"/>
                    <a:pt x="1284" y="5846"/>
                    <a:pt x="1835" y="4345"/>
                  </a:cubicBezTo>
                  <a:cubicBezTo>
                    <a:pt x="2339" y="2970"/>
                    <a:pt x="2971" y="1575"/>
                    <a:pt x="3309" y="145"/>
                  </a:cubicBezTo>
                  <a:lnTo>
                    <a:pt x="3309" y="135"/>
                  </a:lnTo>
                  <a:cubicBezTo>
                    <a:pt x="3311" y="89"/>
                    <a:pt x="3266" y="1"/>
                    <a:pt x="3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9"/>
            <p:cNvSpPr/>
            <p:nvPr/>
          </p:nvSpPr>
          <p:spPr>
            <a:xfrm>
              <a:off x="791194" y="2507394"/>
              <a:ext cx="78868" cy="434283"/>
            </a:xfrm>
            <a:custGeom>
              <a:avLst/>
              <a:gdLst/>
              <a:ahLst/>
              <a:cxnLst/>
              <a:rect l="l" t="t" r="r" b="b"/>
              <a:pathLst>
                <a:path w="1473" h="8111" extrusionOk="0">
                  <a:moveTo>
                    <a:pt x="208" y="1"/>
                  </a:moveTo>
                  <a:cubicBezTo>
                    <a:pt x="201" y="1"/>
                    <a:pt x="193" y="3"/>
                    <a:pt x="186" y="10"/>
                  </a:cubicBezTo>
                  <a:cubicBezTo>
                    <a:pt x="172" y="24"/>
                    <a:pt x="166" y="47"/>
                    <a:pt x="152" y="64"/>
                  </a:cubicBezTo>
                  <a:cubicBezTo>
                    <a:pt x="0" y="318"/>
                    <a:pt x="162" y="930"/>
                    <a:pt x="192" y="1166"/>
                  </a:cubicBezTo>
                  <a:cubicBezTo>
                    <a:pt x="290" y="1990"/>
                    <a:pt x="409" y="2812"/>
                    <a:pt x="537" y="3629"/>
                  </a:cubicBezTo>
                  <a:cubicBezTo>
                    <a:pt x="760" y="5096"/>
                    <a:pt x="892" y="6657"/>
                    <a:pt x="1368" y="8070"/>
                  </a:cubicBezTo>
                  <a:cubicBezTo>
                    <a:pt x="1379" y="8098"/>
                    <a:pt x="1399" y="8111"/>
                    <a:pt x="1418" y="8111"/>
                  </a:cubicBezTo>
                  <a:cubicBezTo>
                    <a:pt x="1429" y="8111"/>
                    <a:pt x="1440" y="8107"/>
                    <a:pt x="1449" y="8100"/>
                  </a:cubicBezTo>
                  <a:cubicBezTo>
                    <a:pt x="1463" y="8087"/>
                    <a:pt x="1473" y="8070"/>
                    <a:pt x="1473" y="8046"/>
                  </a:cubicBezTo>
                  <a:cubicBezTo>
                    <a:pt x="1426" y="6664"/>
                    <a:pt x="1101" y="5278"/>
                    <a:pt x="895" y="3913"/>
                  </a:cubicBezTo>
                  <a:cubicBezTo>
                    <a:pt x="760" y="3028"/>
                    <a:pt x="625" y="2143"/>
                    <a:pt x="493" y="1257"/>
                  </a:cubicBezTo>
                  <a:cubicBezTo>
                    <a:pt x="436" y="869"/>
                    <a:pt x="436" y="385"/>
                    <a:pt x="247" y="30"/>
                  </a:cubicBezTo>
                  <a:cubicBezTo>
                    <a:pt x="239" y="14"/>
                    <a:pt x="224"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9"/>
            <p:cNvSpPr/>
            <p:nvPr/>
          </p:nvSpPr>
          <p:spPr>
            <a:xfrm>
              <a:off x="-301523" y="2365398"/>
              <a:ext cx="379991" cy="306156"/>
            </a:xfrm>
            <a:custGeom>
              <a:avLst/>
              <a:gdLst/>
              <a:ahLst/>
              <a:cxnLst/>
              <a:rect l="l" t="t" r="r" b="b"/>
              <a:pathLst>
                <a:path w="7097" h="5718" extrusionOk="0">
                  <a:moveTo>
                    <a:pt x="7059" y="1"/>
                  </a:moveTo>
                  <a:cubicBezTo>
                    <a:pt x="7053" y="1"/>
                    <a:pt x="7047" y="3"/>
                    <a:pt x="7039" y="10"/>
                  </a:cubicBezTo>
                  <a:cubicBezTo>
                    <a:pt x="5941" y="922"/>
                    <a:pt x="4755" y="1760"/>
                    <a:pt x="3643" y="2666"/>
                  </a:cubicBezTo>
                  <a:cubicBezTo>
                    <a:pt x="2450" y="3639"/>
                    <a:pt x="1271" y="4673"/>
                    <a:pt x="34" y="5586"/>
                  </a:cubicBezTo>
                  <a:cubicBezTo>
                    <a:pt x="0" y="5609"/>
                    <a:pt x="0" y="5680"/>
                    <a:pt x="31" y="5707"/>
                  </a:cubicBezTo>
                  <a:cubicBezTo>
                    <a:pt x="37" y="5714"/>
                    <a:pt x="45" y="5717"/>
                    <a:pt x="55" y="5717"/>
                  </a:cubicBezTo>
                  <a:cubicBezTo>
                    <a:pt x="60" y="5717"/>
                    <a:pt x="65" y="5716"/>
                    <a:pt x="72" y="5714"/>
                  </a:cubicBezTo>
                  <a:cubicBezTo>
                    <a:pt x="1427" y="5146"/>
                    <a:pt x="2650" y="3862"/>
                    <a:pt x="3779" y="2946"/>
                  </a:cubicBezTo>
                  <a:cubicBezTo>
                    <a:pt x="4907" y="2030"/>
                    <a:pt x="5964" y="1030"/>
                    <a:pt x="7076" y="107"/>
                  </a:cubicBezTo>
                  <a:cubicBezTo>
                    <a:pt x="7097" y="91"/>
                    <a:pt x="7097" y="57"/>
                    <a:pt x="7090" y="33"/>
                  </a:cubicBezTo>
                  <a:cubicBezTo>
                    <a:pt x="7083" y="14"/>
                    <a:pt x="7073" y="1"/>
                    <a:pt x="7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9"/>
          <p:cNvGrpSpPr/>
          <p:nvPr/>
        </p:nvGrpSpPr>
        <p:grpSpPr>
          <a:xfrm>
            <a:off x="713222" y="3764704"/>
            <a:ext cx="976966" cy="613408"/>
            <a:chOff x="6925510" y="205316"/>
            <a:chExt cx="905688" cy="530354"/>
          </a:xfrm>
        </p:grpSpPr>
        <p:sp>
          <p:nvSpPr>
            <p:cNvPr id="1073" name="Google Shape;1073;p29"/>
            <p:cNvSpPr/>
            <p:nvPr/>
          </p:nvSpPr>
          <p:spPr>
            <a:xfrm>
              <a:off x="7093437" y="213374"/>
              <a:ext cx="568549" cy="515598"/>
            </a:xfrm>
            <a:custGeom>
              <a:avLst/>
              <a:gdLst/>
              <a:ahLst/>
              <a:cxnLst/>
              <a:rect l="l" t="t" r="r" b="b"/>
              <a:pathLst>
                <a:path w="12626" h="11775" extrusionOk="0">
                  <a:moveTo>
                    <a:pt x="6402" y="0"/>
                  </a:moveTo>
                  <a:cubicBezTo>
                    <a:pt x="3247" y="0"/>
                    <a:pt x="0" y="2876"/>
                    <a:pt x="0" y="6031"/>
                  </a:cubicBezTo>
                  <a:cubicBezTo>
                    <a:pt x="0" y="9187"/>
                    <a:pt x="3115" y="11775"/>
                    <a:pt x="6270" y="11775"/>
                  </a:cubicBezTo>
                  <a:cubicBezTo>
                    <a:pt x="9426" y="11775"/>
                    <a:pt x="12626" y="9028"/>
                    <a:pt x="12626" y="5874"/>
                  </a:cubicBezTo>
                  <a:cubicBezTo>
                    <a:pt x="12626" y="2717"/>
                    <a:pt x="9557" y="0"/>
                    <a:pt x="6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9"/>
            <p:cNvSpPr/>
            <p:nvPr/>
          </p:nvSpPr>
          <p:spPr>
            <a:xfrm>
              <a:off x="7077360" y="205316"/>
              <a:ext cx="624386" cy="530354"/>
            </a:xfrm>
            <a:custGeom>
              <a:avLst/>
              <a:gdLst/>
              <a:ahLst/>
              <a:cxnLst/>
              <a:rect l="l" t="t" r="r" b="b"/>
              <a:pathLst>
                <a:path w="13866" h="12112" extrusionOk="0">
                  <a:moveTo>
                    <a:pt x="6777" y="1"/>
                  </a:moveTo>
                  <a:cubicBezTo>
                    <a:pt x="6538" y="1"/>
                    <a:pt x="6299" y="14"/>
                    <a:pt x="6061" y="40"/>
                  </a:cubicBezTo>
                  <a:cubicBezTo>
                    <a:pt x="5899" y="59"/>
                    <a:pt x="5989" y="300"/>
                    <a:pt x="6113" y="312"/>
                  </a:cubicBezTo>
                  <a:cubicBezTo>
                    <a:pt x="8982" y="563"/>
                    <a:pt x="11936" y="1718"/>
                    <a:pt x="12620" y="4868"/>
                  </a:cubicBezTo>
                  <a:cubicBezTo>
                    <a:pt x="13326" y="8114"/>
                    <a:pt x="10901" y="11034"/>
                    <a:pt x="7741" y="11637"/>
                  </a:cubicBezTo>
                  <a:cubicBezTo>
                    <a:pt x="7365" y="11709"/>
                    <a:pt x="6985" y="11743"/>
                    <a:pt x="6606" y="11743"/>
                  </a:cubicBezTo>
                  <a:cubicBezTo>
                    <a:pt x="3778" y="11743"/>
                    <a:pt x="1014" y="9808"/>
                    <a:pt x="785" y="6834"/>
                  </a:cubicBezTo>
                  <a:cubicBezTo>
                    <a:pt x="555" y="3847"/>
                    <a:pt x="2656" y="811"/>
                    <a:pt x="5730" y="475"/>
                  </a:cubicBezTo>
                  <a:cubicBezTo>
                    <a:pt x="5862" y="460"/>
                    <a:pt x="5763" y="246"/>
                    <a:pt x="5659" y="244"/>
                  </a:cubicBezTo>
                  <a:cubicBezTo>
                    <a:pt x="5626" y="243"/>
                    <a:pt x="5594" y="243"/>
                    <a:pt x="5561" y="243"/>
                  </a:cubicBezTo>
                  <a:cubicBezTo>
                    <a:pt x="2938" y="243"/>
                    <a:pt x="740" y="2849"/>
                    <a:pt x="378" y="5296"/>
                  </a:cubicBezTo>
                  <a:cubicBezTo>
                    <a:pt x="1" y="7847"/>
                    <a:pt x="1097" y="10165"/>
                    <a:pt x="3417" y="11341"/>
                  </a:cubicBezTo>
                  <a:cubicBezTo>
                    <a:pt x="4440" y="11859"/>
                    <a:pt x="5511" y="12112"/>
                    <a:pt x="6571" y="12112"/>
                  </a:cubicBezTo>
                  <a:cubicBezTo>
                    <a:pt x="8042" y="12112"/>
                    <a:pt x="9492" y="11626"/>
                    <a:pt x="10766" y="10691"/>
                  </a:cubicBezTo>
                  <a:cubicBezTo>
                    <a:pt x="12937" y="9099"/>
                    <a:pt x="13866" y="6430"/>
                    <a:pt x="12822" y="3871"/>
                  </a:cubicBezTo>
                  <a:cubicBezTo>
                    <a:pt x="11847" y="1479"/>
                    <a:pt x="9317" y="1"/>
                    <a:pt x="6777"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9"/>
            <p:cNvSpPr/>
            <p:nvPr/>
          </p:nvSpPr>
          <p:spPr>
            <a:xfrm>
              <a:off x="6925510" y="360379"/>
              <a:ext cx="905688" cy="259660"/>
            </a:xfrm>
            <a:custGeom>
              <a:avLst/>
              <a:gdLst/>
              <a:ahLst/>
              <a:cxnLst/>
              <a:rect l="l" t="t" r="r" b="b"/>
              <a:pathLst>
                <a:path w="20113" h="5930" extrusionOk="0">
                  <a:moveTo>
                    <a:pt x="16657" y="1"/>
                  </a:moveTo>
                  <a:cubicBezTo>
                    <a:pt x="16439" y="1"/>
                    <a:pt x="16237" y="20"/>
                    <a:pt x="16067" y="60"/>
                  </a:cubicBezTo>
                  <a:cubicBezTo>
                    <a:pt x="15914" y="95"/>
                    <a:pt x="16073" y="324"/>
                    <a:pt x="16180" y="325"/>
                  </a:cubicBezTo>
                  <a:cubicBezTo>
                    <a:pt x="16845" y="330"/>
                    <a:pt x="19241" y="410"/>
                    <a:pt x="18563" y="1628"/>
                  </a:cubicBezTo>
                  <a:cubicBezTo>
                    <a:pt x="18243" y="2202"/>
                    <a:pt x="17451" y="2549"/>
                    <a:pt x="16881" y="2811"/>
                  </a:cubicBezTo>
                  <a:cubicBezTo>
                    <a:pt x="14924" y="3710"/>
                    <a:pt x="12785" y="4282"/>
                    <a:pt x="10682" y="4712"/>
                  </a:cubicBezTo>
                  <a:cubicBezTo>
                    <a:pt x="8818" y="5095"/>
                    <a:pt x="6905" y="5405"/>
                    <a:pt x="5006" y="5541"/>
                  </a:cubicBezTo>
                  <a:cubicBezTo>
                    <a:pt x="4909" y="5547"/>
                    <a:pt x="4759" y="5553"/>
                    <a:pt x="4576" y="5553"/>
                  </a:cubicBezTo>
                  <a:cubicBezTo>
                    <a:pt x="3425" y="5553"/>
                    <a:pt x="955" y="5349"/>
                    <a:pt x="1947" y="4098"/>
                  </a:cubicBezTo>
                  <a:cubicBezTo>
                    <a:pt x="2398" y="3528"/>
                    <a:pt x="3165" y="3113"/>
                    <a:pt x="3797" y="2785"/>
                  </a:cubicBezTo>
                  <a:cubicBezTo>
                    <a:pt x="3898" y="2733"/>
                    <a:pt x="3795" y="2553"/>
                    <a:pt x="3700" y="2553"/>
                  </a:cubicBezTo>
                  <a:cubicBezTo>
                    <a:pt x="3695" y="2553"/>
                    <a:pt x="3691" y="2554"/>
                    <a:pt x="3687" y="2554"/>
                  </a:cubicBezTo>
                  <a:cubicBezTo>
                    <a:pt x="2393" y="2794"/>
                    <a:pt x="1" y="4784"/>
                    <a:pt x="2166" y="5597"/>
                  </a:cubicBezTo>
                  <a:cubicBezTo>
                    <a:pt x="2830" y="5847"/>
                    <a:pt x="3527" y="5929"/>
                    <a:pt x="4229" y="5929"/>
                  </a:cubicBezTo>
                  <a:cubicBezTo>
                    <a:pt x="4872" y="5929"/>
                    <a:pt x="5520" y="5860"/>
                    <a:pt x="6151" y="5786"/>
                  </a:cubicBezTo>
                  <a:cubicBezTo>
                    <a:pt x="7890" y="5584"/>
                    <a:pt x="9624" y="5329"/>
                    <a:pt x="11337" y="4961"/>
                  </a:cubicBezTo>
                  <a:cubicBezTo>
                    <a:pt x="12763" y="4653"/>
                    <a:pt x="14174" y="4268"/>
                    <a:pt x="15547" y="3774"/>
                  </a:cubicBezTo>
                  <a:cubicBezTo>
                    <a:pt x="16593" y="3399"/>
                    <a:pt x="17822" y="2999"/>
                    <a:pt x="18648" y="2205"/>
                  </a:cubicBezTo>
                  <a:cubicBezTo>
                    <a:pt x="20112" y="800"/>
                    <a:pt x="18053" y="1"/>
                    <a:pt x="16657"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9"/>
            <p:cNvSpPr/>
            <p:nvPr/>
          </p:nvSpPr>
          <p:spPr>
            <a:xfrm>
              <a:off x="7368361" y="296401"/>
              <a:ext cx="63222" cy="55523"/>
            </a:xfrm>
            <a:custGeom>
              <a:avLst/>
              <a:gdLst/>
              <a:ahLst/>
              <a:cxnLst/>
              <a:rect l="l" t="t" r="r" b="b"/>
              <a:pathLst>
                <a:path w="1404" h="1268" extrusionOk="0">
                  <a:moveTo>
                    <a:pt x="853" y="427"/>
                  </a:moveTo>
                  <a:lnTo>
                    <a:pt x="853" y="427"/>
                  </a:lnTo>
                  <a:cubicBezTo>
                    <a:pt x="853" y="427"/>
                    <a:pt x="859" y="430"/>
                    <a:pt x="873" y="436"/>
                  </a:cubicBezTo>
                  <a:cubicBezTo>
                    <a:pt x="872" y="435"/>
                    <a:pt x="871" y="435"/>
                    <a:pt x="870" y="434"/>
                  </a:cubicBezTo>
                  <a:lnTo>
                    <a:pt x="870" y="434"/>
                  </a:lnTo>
                  <a:cubicBezTo>
                    <a:pt x="860" y="430"/>
                    <a:pt x="853" y="427"/>
                    <a:pt x="853" y="427"/>
                  </a:cubicBezTo>
                  <a:close/>
                  <a:moveTo>
                    <a:pt x="486" y="0"/>
                  </a:moveTo>
                  <a:cubicBezTo>
                    <a:pt x="213" y="0"/>
                    <a:pt x="1" y="394"/>
                    <a:pt x="25" y="636"/>
                  </a:cubicBezTo>
                  <a:cubicBezTo>
                    <a:pt x="60" y="1003"/>
                    <a:pt x="440" y="1243"/>
                    <a:pt x="781" y="1266"/>
                  </a:cubicBezTo>
                  <a:cubicBezTo>
                    <a:pt x="797" y="1267"/>
                    <a:pt x="812" y="1267"/>
                    <a:pt x="827" y="1267"/>
                  </a:cubicBezTo>
                  <a:cubicBezTo>
                    <a:pt x="1087" y="1267"/>
                    <a:pt x="1323" y="1108"/>
                    <a:pt x="1360" y="835"/>
                  </a:cubicBezTo>
                  <a:cubicBezTo>
                    <a:pt x="1404" y="523"/>
                    <a:pt x="1159" y="276"/>
                    <a:pt x="871" y="210"/>
                  </a:cubicBezTo>
                  <a:cubicBezTo>
                    <a:pt x="862" y="208"/>
                    <a:pt x="854" y="207"/>
                    <a:pt x="847" y="207"/>
                  </a:cubicBezTo>
                  <a:cubicBezTo>
                    <a:pt x="746" y="207"/>
                    <a:pt x="793" y="399"/>
                    <a:pt x="870" y="434"/>
                  </a:cubicBezTo>
                  <a:lnTo>
                    <a:pt x="870" y="434"/>
                  </a:lnTo>
                  <a:cubicBezTo>
                    <a:pt x="894" y="444"/>
                    <a:pt x="936" y="462"/>
                    <a:pt x="946" y="469"/>
                  </a:cubicBezTo>
                  <a:cubicBezTo>
                    <a:pt x="1003" y="507"/>
                    <a:pt x="1041" y="545"/>
                    <a:pt x="1061" y="612"/>
                  </a:cubicBezTo>
                  <a:cubicBezTo>
                    <a:pt x="1079" y="677"/>
                    <a:pt x="1070" y="747"/>
                    <a:pt x="1041" y="806"/>
                  </a:cubicBezTo>
                  <a:cubicBezTo>
                    <a:pt x="984" y="924"/>
                    <a:pt x="872" y="972"/>
                    <a:pt x="753" y="972"/>
                  </a:cubicBezTo>
                  <a:cubicBezTo>
                    <a:pt x="710" y="972"/>
                    <a:pt x="666" y="965"/>
                    <a:pt x="623" y="953"/>
                  </a:cubicBezTo>
                  <a:cubicBezTo>
                    <a:pt x="416" y="896"/>
                    <a:pt x="247" y="740"/>
                    <a:pt x="332" y="516"/>
                  </a:cubicBezTo>
                  <a:cubicBezTo>
                    <a:pt x="396" y="353"/>
                    <a:pt x="615" y="276"/>
                    <a:pt x="618" y="99"/>
                  </a:cubicBezTo>
                  <a:cubicBezTo>
                    <a:pt x="618" y="67"/>
                    <a:pt x="608" y="24"/>
                    <a:pt x="574" y="14"/>
                  </a:cubicBezTo>
                  <a:cubicBezTo>
                    <a:pt x="544" y="5"/>
                    <a:pt x="515" y="0"/>
                    <a:pt x="486"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9"/>
            <p:cNvSpPr/>
            <p:nvPr/>
          </p:nvSpPr>
          <p:spPr>
            <a:xfrm>
              <a:off x="7477926" y="310939"/>
              <a:ext cx="82855" cy="61609"/>
            </a:xfrm>
            <a:custGeom>
              <a:avLst/>
              <a:gdLst/>
              <a:ahLst/>
              <a:cxnLst/>
              <a:rect l="l" t="t" r="r" b="b"/>
              <a:pathLst>
                <a:path w="1840" h="1407" extrusionOk="0">
                  <a:moveTo>
                    <a:pt x="493" y="1"/>
                  </a:moveTo>
                  <a:cubicBezTo>
                    <a:pt x="211" y="1"/>
                    <a:pt x="0" y="306"/>
                    <a:pt x="28" y="579"/>
                  </a:cubicBezTo>
                  <a:cubicBezTo>
                    <a:pt x="59" y="897"/>
                    <a:pt x="297" y="1181"/>
                    <a:pt x="580" y="1314"/>
                  </a:cubicBezTo>
                  <a:cubicBezTo>
                    <a:pt x="706" y="1373"/>
                    <a:pt x="855" y="1406"/>
                    <a:pt x="1003" y="1406"/>
                  </a:cubicBezTo>
                  <a:cubicBezTo>
                    <a:pt x="1226" y="1406"/>
                    <a:pt x="1447" y="1331"/>
                    <a:pt x="1587" y="1157"/>
                  </a:cubicBezTo>
                  <a:cubicBezTo>
                    <a:pt x="1840" y="841"/>
                    <a:pt x="1576" y="383"/>
                    <a:pt x="1222" y="290"/>
                  </a:cubicBezTo>
                  <a:cubicBezTo>
                    <a:pt x="1216" y="288"/>
                    <a:pt x="1211" y="287"/>
                    <a:pt x="1206" y="287"/>
                  </a:cubicBezTo>
                  <a:cubicBezTo>
                    <a:pt x="1147" y="287"/>
                    <a:pt x="1170" y="407"/>
                    <a:pt x="1194" y="434"/>
                  </a:cubicBezTo>
                  <a:cubicBezTo>
                    <a:pt x="1298" y="551"/>
                    <a:pt x="1444" y="672"/>
                    <a:pt x="1392" y="845"/>
                  </a:cubicBezTo>
                  <a:cubicBezTo>
                    <a:pt x="1363" y="942"/>
                    <a:pt x="1279" y="1012"/>
                    <a:pt x="1193" y="1054"/>
                  </a:cubicBezTo>
                  <a:cubicBezTo>
                    <a:pt x="1109" y="1096"/>
                    <a:pt x="1014" y="1117"/>
                    <a:pt x="919" y="1117"/>
                  </a:cubicBezTo>
                  <a:cubicBezTo>
                    <a:pt x="765" y="1117"/>
                    <a:pt x="610" y="1064"/>
                    <a:pt x="496" y="966"/>
                  </a:cubicBezTo>
                  <a:cubicBezTo>
                    <a:pt x="366" y="853"/>
                    <a:pt x="264" y="666"/>
                    <a:pt x="315" y="491"/>
                  </a:cubicBezTo>
                  <a:cubicBezTo>
                    <a:pt x="368" y="303"/>
                    <a:pt x="567" y="308"/>
                    <a:pt x="650" y="166"/>
                  </a:cubicBezTo>
                  <a:cubicBezTo>
                    <a:pt x="679" y="116"/>
                    <a:pt x="664" y="33"/>
                    <a:pt x="603" y="16"/>
                  </a:cubicBezTo>
                  <a:cubicBezTo>
                    <a:pt x="565" y="6"/>
                    <a:pt x="528" y="1"/>
                    <a:pt x="493"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9"/>
            <p:cNvSpPr/>
            <p:nvPr/>
          </p:nvSpPr>
          <p:spPr>
            <a:xfrm>
              <a:off x="7504540" y="416781"/>
              <a:ext cx="57999" cy="46590"/>
            </a:xfrm>
            <a:custGeom>
              <a:avLst/>
              <a:gdLst/>
              <a:ahLst/>
              <a:cxnLst/>
              <a:rect l="l" t="t" r="r" b="b"/>
              <a:pathLst>
                <a:path w="1288" h="1064" extrusionOk="0">
                  <a:moveTo>
                    <a:pt x="371" y="0"/>
                  </a:moveTo>
                  <a:cubicBezTo>
                    <a:pt x="166" y="0"/>
                    <a:pt x="22" y="154"/>
                    <a:pt x="11" y="383"/>
                  </a:cubicBezTo>
                  <a:cubicBezTo>
                    <a:pt x="1" y="620"/>
                    <a:pt x="135" y="869"/>
                    <a:pt x="342" y="984"/>
                  </a:cubicBezTo>
                  <a:cubicBezTo>
                    <a:pt x="436" y="1037"/>
                    <a:pt x="550" y="1064"/>
                    <a:pt x="666" y="1064"/>
                  </a:cubicBezTo>
                  <a:cubicBezTo>
                    <a:pt x="826" y="1064"/>
                    <a:pt x="988" y="1011"/>
                    <a:pt x="1097" y="902"/>
                  </a:cubicBezTo>
                  <a:cubicBezTo>
                    <a:pt x="1288" y="711"/>
                    <a:pt x="1163" y="430"/>
                    <a:pt x="948" y="322"/>
                  </a:cubicBezTo>
                  <a:cubicBezTo>
                    <a:pt x="943" y="320"/>
                    <a:pt x="938" y="318"/>
                    <a:pt x="933" y="318"/>
                  </a:cubicBezTo>
                  <a:cubicBezTo>
                    <a:pt x="896" y="318"/>
                    <a:pt x="896" y="408"/>
                    <a:pt x="912" y="429"/>
                  </a:cubicBezTo>
                  <a:cubicBezTo>
                    <a:pt x="1046" y="605"/>
                    <a:pt x="962" y="725"/>
                    <a:pt x="768" y="786"/>
                  </a:cubicBezTo>
                  <a:cubicBezTo>
                    <a:pt x="711" y="804"/>
                    <a:pt x="648" y="815"/>
                    <a:pt x="585" y="815"/>
                  </a:cubicBezTo>
                  <a:cubicBezTo>
                    <a:pt x="491" y="815"/>
                    <a:pt x="398" y="791"/>
                    <a:pt x="329" y="729"/>
                  </a:cubicBezTo>
                  <a:cubicBezTo>
                    <a:pt x="103" y="527"/>
                    <a:pt x="218" y="201"/>
                    <a:pt x="490" y="134"/>
                  </a:cubicBezTo>
                  <a:cubicBezTo>
                    <a:pt x="531" y="124"/>
                    <a:pt x="525" y="25"/>
                    <a:pt x="486" y="16"/>
                  </a:cubicBezTo>
                  <a:cubicBezTo>
                    <a:pt x="446" y="5"/>
                    <a:pt x="408" y="0"/>
                    <a:pt x="37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8"/>
        <p:cNvGrpSpPr/>
        <p:nvPr/>
      </p:nvGrpSpPr>
      <p:grpSpPr>
        <a:xfrm>
          <a:off x="0" y="0"/>
          <a:ext cx="0" cy="0"/>
          <a:chOff x="0" y="0"/>
          <a:chExt cx="0" cy="0"/>
        </a:xfrm>
      </p:grpSpPr>
      <p:sp>
        <p:nvSpPr>
          <p:cNvPr id="369" name="Google Shape;369;p7"/>
          <p:cNvSpPr txBox="1">
            <a:spLocks noGrp="1"/>
          </p:cNvSpPr>
          <p:nvPr>
            <p:ph type="subTitle" idx="1"/>
          </p:nvPr>
        </p:nvSpPr>
        <p:spPr>
          <a:xfrm>
            <a:off x="1069850" y="2212525"/>
            <a:ext cx="4449300" cy="18369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0" name="Google Shape;370;p7"/>
          <p:cNvSpPr txBox="1">
            <a:spLocks noGrp="1"/>
          </p:cNvSpPr>
          <p:nvPr>
            <p:ph type="title"/>
          </p:nvPr>
        </p:nvSpPr>
        <p:spPr>
          <a:xfrm>
            <a:off x="1069850" y="1148075"/>
            <a:ext cx="4032900" cy="755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1" name="Google Shape;371;p7"/>
          <p:cNvSpPr/>
          <p:nvPr/>
        </p:nvSpPr>
        <p:spPr>
          <a:xfrm>
            <a:off x="8430787" y="1273913"/>
            <a:ext cx="292795" cy="225879"/>
          </a:xfrm>
          <a:custGeom>
            <a:avLst/>
            <a:gdLst/>
            <a:ahLst/>
            <a:cxnLst/>
            <a:rect l="l" t="t" r="r" b="b"/>
            <a:pathLst>
              <a:path w="7855" h="6232" extrusionOk="0">
                <a:moveTo>
                  <a:pt x="6497" y="1"/>
                </a:moveTo>
                <a:cubicBezTo>
                  <a:pt x="6111" y="1"/>
                  <a:pt x="5698" y="160"/>
                  <a:pt x="5348" y="444"/>
                </a:cubicBezTo>
                <a:cubicBezTo>
                  <a:pt x="4471" y="1154"/>
                  <a:pt x="4429" y="2700"/>
                  <a:pt x="4429" y="2700"/>
                </a:cubicBezTo>
                <a:cubicBezTo>
                  <a:pt x="4429" y="2700"/>
                  <a:pt x="3081" y="1547"/>
                  <a:pt x="1900" y="1547"/>
                </a:cubicBezTo>
                <a:cubicBezTo>
                  <a:pt x="1471" y="1547"/>
                  <a:pt x="1065" y="1700"/>
                  <a:pt x="753" y="2115"/>
                </a:cubicBezTo>
                <a:cubicBezTo>
                  <a:pt x="1" y="3116"/>
                  <a:pt x="878" y="4835"/>
                  <a:pt x="2590" y="5417"/>
                </a:cubicBezTo>
                <a:cubicBezTo>
                  <a:pt x="4303" y="6000"/>
                  <a:pt x="6308" y="6231"/>
                  <a:pt x="6308" y="6231"/>
                </a:cubicBezTo>
                <a:cubicBezTo>
                  <a:pt x="6308" y="6231"/>
                  <a:pt x="7854" y="3252"/>
                  <a:pt x="7771" y="1535"/>
                </a:cubicBezTo>
                <a:cubicBezTo>
                  <a:pt x="7719" y="456"/>
                  <a:pt x="7148" y="1"/>
                  <a:pt x="6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rot="-891763">
            <a:off x="8381822" y="1939036"/>
            <a:ext cx="390741" cy="550613"/>
          </a:xfrm>
          <a:custGeom>
            <a:avLst/>
            <a:gdLst/>
            <a:ahLst/>
            <a:cxnLst/>
            <a:rect l="l" t="t" r="r" b="b"/>
            <a:pathLst>
              <a:path w="12328" h="17372" extrusionOk="0">
                <a:moveTo>
                  <a:pt x="5742" y="2940"/>
                </a:moveTo>
                <a:cubicBezTo>
                  <a:pt x="5997" y="2940"/>
                  <a:pt x="6250" y="3004"/>
                  <a:pt x="6482" y="3157"/>
                </a:cubicBezTo>
                <a:cubicBezTo>
                  <a:pt x="7063" y="3539"/>
                  <a:pt x="6932" y="4471"/>
                  <a:pt x="6556" y="4913"/>
                </a:cubicBezTo>
                <a:cubicBezTo>
                  <a:pt x="6232" y="5292"/>
                  <a:pt x="5799" y="5397"/>
                  <a:pt x="5316" y="5451"/>
                </a:cubicBezTo>
                <a:cubicBezTo>
                  <a:pt x="5120" y="5472"/>
                  <a:pt x="4910" y="5484"/>
                  <a:pt x="4692" y="5484"/>
                </a:cubicBezTo>
                <a:cubicBezTo>
                  <a:pt x="4217" y="5484"/>
                  <a:pt x="3707" y="5429"/>
                  <a:pt x="3224" y="5299"/>
                </a:cubicBezTo>
                <a:cubicBezTo>
                  <a:pt x="3410" y="4718"/>
                  <a:pt x="3711" y="4170"/>
                  <a:pt x="4087" y="3758"/>
                </a:cubicBezTo>
                <a:cubicBezTo>
                  <a:pt x="4479" y="3324"/>
                  <a:pt x="5119" y="2940"/>
                  <a:pt x="5742" y="2940"/>
                </a:cubicBezTo>
                <a:close/>
                <a:moveTo>
                  <a:pt x="7664" y="7412"/>
                </a:moveTo>
                <a:cubicBezTo>
                  <a:pt x="7913" y="7412"/>
                  <a:pt x="8149" y="7469"/>
                  <a:pt x="8340" y="7610"/>
                </a:cubicBezTo>
                <a:cubicBezTo>
                  <a:pt x="9486" y="8445"/>
                  <a:pt x="7435" y="9196"/>
                  <a:pt x="6908" y="9303"/>
                </a:cubicBezTo>
                <a:cubicBezTo>
                  <a:pt x="6667" y="9353"/>
                  <a:pt x="6420" y="9378"/>
                  <a:pt x="6173" y="9378"/>
                </a:cubicBezTo>
                <a:cubicBezTo>
                  <a:pt x="5802" y="9378"/>
                  <a:pt x="5432" y="9323"/>
                  <a:pt x="5083" y="9216"/>
                </a:cubicBezTo>
                <a:cubicBezTo>
                  <a:pt x="5330" y="8722"/>
                  <a:pt x="5681" y="8290"/>
                  <a:pt x="6114" y="7969"/>
                </a:cubicBezTo>
                <a:cubicBezTo>
                  <a:pt x="6481" y="7698"/>
                  <a:pt x="7107" y="7412"/>
                  <a:pt x="7664" y="7412"/>
                </a:cubicBezTo>
                <a:close/>
                <a:moveTo>
                  <a:pt x="9856" y="12545"/>
                </a:moveTo>
                <a:cubicBezTo>
                  <a:pt x="10328" y="12545"/>
                  <a:pt x="10821" y="12857"/>
                  <a:pt x="10639" y="13385"/>
                </a:cubicBezTo>
                <a:cubicBezTo>
                  <a:pt x="10384" y="14119"/>
                  <a:pt x="9300" y="14413"/>
                  <a:pt x="8598" y="14413"/>
                </a:cubicBezTo>
                <a:cubicBezTo>
                  <a:pt x="8582" y="14413"/>
                  <a:pt x="8566" y="14413"/>
                  <a:pt x="8550" y="14413"/>
                </a:cubicBezTo>
                <a:cubicBezTo>
                  <a:pt x="8527" y="14410"/>
                  <a:pt x="8503" y="14406"/>
                  <a:pt x="8479" y="14406"/>
                </a:cubicBezTo>
                <a:cubicBezTo>
                  <a:pt x="8510" y="14098"/>
                  <a:pt x="8588" y="13798"/>
                  <a:pt x="8713" y="13524"/>
                </a:cubicBezTo>
                <a:cubicBezTo>
                  <a:pt x="8872" y="13183"/>
                  <a:pt x="9098" y="12825"/>
                  <a:pt x="9435" y="12642"/>
                </a:cubicBezTo>
                <a:cubicBezTo>
                  <a:pt x="9558" y="12576"/>
                  <a:pt x="9706" y="12545"/>
                  <a:pt x="9856" y="12545"/>
                </a:cubicBezTo>
                <a:close/>
                <a:moveTo>
                  <a:pt x="3125" y="0"/>
                </a:moveTo>
                <a:cubicBezTo>
                  <a:pt x="3124" y="0"/>
                  <a:pt x="3122" y="0"/>
                  <a:pt x="3120" y="0"/>
                </a:cubicBezTo>
                <a:cubicBezTo>
                  <a:pt x="1109" y="44"/>
                  <a:pt x="1" y="3068"/>
                  <a:pt x="1214" y="4542"/>
                </a:cubicBezTo>
                <a:cubicBezTo>
                  <a:pt x="1548" y="4947"/>
                  <a:pt x="2065" y="5286"/>
                  <a:pt x="2663" y="5529"/>
                </a:cubicBezTo>
                <a:cubicBezTo>
                  <a:pt x="2460" y="6465"/>
                  <a:pt x="2562" y="7452"/>
                  <a:pt x="3048" y="8205"/>
                </a:cubicBezTo>
                <a:cubicBezTo>
                  <a:pt x="3410" y="8763"/>
                  <a:pt x="3931" y="9171"/>
                  <a:pt x="4522" y="9435"/>
                </a:cubicBezTo>
                <a:cubicBezTo>
                  <a:pt x="4174" y="10388"/>
                  <a:pt x="4181" y="11466"/>
                  <a:pt x="4667" y="12362"/>
                </a:cubicBezTo>
                <a:cubicBezTo>
                  <a:pt x="5313" y="13541"/>
                  <a:pt x="6648" y="14484"/>
                  <a:pt x="8033" y="14711"/>
                </a:cubicBezTo>
                <a:cubicBezTo>
                  <a:pt x="8044" y="15308"/>
                  <a:pt x="8219" y="15900"/>
                  <a:pt x="8571" y="16366"/>
                </a:cubicBezTo>
                <a:cubicBezTo>
                  <a:pt x="9169" y="17154"/>
                  <a:pt x="9912" y="17371"/>
                  <a:pt x="10723" y="17371"/>
                </a:cubicBezTo>
                <a:cubicBezTo>
                  <a:pt x="11171" y="17371"/>
                  <a:pt x="11641" y="17305"/>
                  <a:pt x="12119" y="17231"/>
                </a:cubicBezTo>
                <a:cubicBezTo>
                  <a:pt x="12327" y="17198"/>
                  <a:pt x="12212" y="16933"/>
                  <a:pt x="12048" y="16933"/>
                </a:cubicBezTo>
                <a:cubicBezTo>
                  <a:pt x="12042" y="16933"/>
                  <a:pt x="12037" y="16933"/>
                  <a:pt x="12031" y="16934"/>
                </a:cubicBezTo>
                <a:cubicBezTo>
                  <a:pt x="11605" y="16980"/>
                  <a:pt x="11179" y="17044"/>
                  <a:pt x="10767" y="17044"/>
                </a:cubicBezTo>
                <a:cubicBezTo>
                  <a:pt x="10208" y="17044"/>
                  <a:pt x="9673" y="16926"/>
                  <a:pt x="9192" y="16484"/>
                </a:cubicBezTo>
                <a:cubicBezTo>
                  <a:pt x="8709" y="16038"/>
                  <a:pt x="8479" y="15403"/>
                  <a:pt x="8466" y="14758"/>
                </a:cubicBezTo>
                <a:lnTo>
                  <a:pt x="8466" y="14758"/>
                </a:lnTo>
                <a:cubicBezTo>
                  <a:pt x="8530" y="14761"/>
                  <a:pt x="8594" y="14763"/>
                  <a:pt x="8657" y="14763"/>
                </a:cubicBezTo>
                <a:cubicBezTo>
                  <a:pt x="9096" y="14763"/>
                  <a:pt x="9533" y="14681"/>
                  <a:pt x="9946" y="14508"/>
                </a:cubicBezTo>
                <a:cubicBezTo>
                  <a:pt x="10709" y="14179"/>
                  <a:pt x="11609" y="13193"/>
                  <a:pt x="10798" y="12389"/>
                </a:cubicBezTo>
                <a:cubicBezTo>
                  <a:pt x="10587" y="12181"/>
                  <a:pt x="10329" y="12096"/>
                  <a:pt x="10062" y="12096"/>
                </a:cubicBezTo>
                <a:cubicBezTo>
                  <a:pt x="9560" y="12096"/>
                  <a:pt x="9024" y="12395"/>
                  <a:pt x="8709" y="12744"/>
                </a:cubicBezTo>
                <a:cubicBezTo>
                  <a:pt x="8317" y="13179"/>
                  <a:pt x="8101" y="13761"/>
                  <a:pt x="8044" y="14359"/>
                </a:cubicBezTo>
                <a:cubicBezTo>
                  <a:pt x="6682" y="14115"/>
                  <a:pt x="5276" y="13068"/>
                  <a:pt x="4843" y="11787"/>
                </a:cubicBezTo>
                <a:cubicBezTo>
                  <a:pt x="4606" y="11077"/>
                  <a:pt x="4661" y="10297"/>
                  <a:pt x="4924" y="9587"/>
                </a:cubicBezTo>
                <a:cubicBezTo>
                  <a:pt x="5343" y="9722"/>
                  <a:pt x="5787" y="9790"/>
                  <a:pt x="6230" y="9790"/>
                </a:cubicBezTo>
                <a:cubicBezTo>
                  <a:pt x="6986" y="9790"/>
                  <a:pt x="7742" y="9592"/>
                  <a:pt x="8368" y="9192"/>
                </a:cubicBezTo>
                <a:cubicBezTo>
                  <a:pt x="8925" y="8837"/>
                  <a:pt x="9422" y="8093"/>
                  <a:pt x="8864" y="7516"/>
                </a:cubicBezTo>
                <a:cubicBezTo>
                  <a:pt x="8554" y="7194"/>
                  <a:pt x="8083" y="7074"/>
                  <a:pt x="7614" y="7074"/>
                </a:cubicBezTo>
                <a:cubicBezTo>
                  <a:pt x="7291" y="7074"/>
                  <a:pt x="6968" y="7132"/>
                  <a:pt x="6702" y="7218"/>
                </a:cubicBezTo>
                <a:cubicBezTo>
                  <a:pt x="5793" y="7516"/>
                  <a:pt x="5090" y="8215"/>
                  <a:pt x="4681" y="9060"/>
                </a:cubicBezTo>
                <a:cubicBezTo>
                  <a:pt x="3968" y="8736"/>
                  <a:pt x="3387" y="8162"/>
                  <a:pt x="3140" y="7343"/>
                </a:cubicBezTo>
                <a:cubicBezTo>
                  <a:pt x="2984" y="6827"/>
                  <a:pt x="2998" y="6252"/>
                  <a:pt x="3120" y="5688"/>
                </a:cubicBezTo>
                <a:lnTo>
                  <a:pt x="3120" y="5688"/>
                </a:lnTo>
                <a:cubicBezTo>
                  <a:pt x="3656" y="5854"/>
                  <a:pt x="4232" y="5945"/>
                  <a:pt x="4783" y="5945"/>
                </a:cubicBezTo>
                <a:cubicBezTo>
                  <a:pt x="5500" y="5945"/>
                  <a:pt x="6175" y="5790"/>
                  <a:pt x="6668" y="5441"/>
                </a:cubicBezTo>
                <a:cubicBezTo>
                  <a:pt x="7334" y="4971"/>
                  <a:pt x="7563" y="3960"/>
                  <a:pt x="7117" y="3258"/>
                </a:cubicBezTo>
                <a:cubicBezTo>
                  <a:pt x="6806" y="2773"/>
                  <a:pt x="6259" y="2575"/>
                  <a:pt x="5699" y="2575"/>
                </a:cubicBezTo>
                <a:cubicBezTo>
                  <a:pt x="5335" y="2575"/>
                  <a:pt x="4966" y="2659"/>
                  <a:pt x="4654" y="2801"/>
                </a:cubicBezTo>
                <a:cubicBezTo>
                  <a:pt x="3745" y="3218"/>
                  <a:pt x="3076" y="4130"/>
                  <a:pt x="2761" y="5150"/>
                </a:cubicBezTo>
                <a:cubicBezTo>
                  <a:pt x="2170" y="4917"/>
                  <a:pt x="1660" y="4548"/>
                  <a:pt x="1370" y="4005"/>
                </a:cubicBezTo>
                <a:cubicBezTo>
                  <a:pt x="704" y="2758"/>
                  <a:pt x="1674" y="376"/>
                  <a:pt x="3207" y="295"/>
                </a:cubicBezTo>
                <a:cubicBezTo>
                  <a:pt x="3422" y="284"/>
                  <a:pt x="3291" y="0"/>
                  <a:pt x="3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8590550" y="2972200"/>
            <a:ext cx="292801" cy="289432"/>
          </a:xfrm>
          <a:custGeom>
            <a:avLst/>
            <a:gdLst/>
            <a:ahLst/>
            <a:cxnLst/>
            <a:rect l="l" t="t" r="r" b="b"/>
            <a:pathLst>
              <a:path w="6432" h="6358" extrusionOk="0">
                <a:moveTo>
                  <a:pt x="2639" y="368"/>
                </a:moveTo>
                <a:lnTo>
                  <a:pt x="2639" y="368"/>
                </a:lnTo>
                <a:cubicBezTo>
                  <a:pt x="3102" y="814"/>
                  <a:pt x="3522" y="1314"/>
                  <a:pt x="3927" y="1821"/>
                </a:cubicBezTo>
                <a:cubicBezTo>
                  <a:pt x="3494" y="1966"/>
                  <a:pt x="3058" y="2108"/>
                  <a:pt x="2625" y="2253"/>
                </a:cubicBezTo>
                <a:cubicBezTo>
                  <a:pt x="2650" y="1621"/>
                  <a:pt x="2656" y="993"/>
                  <a:pt x="2639" y="368"/>
                </a:cubicBezTo>
                <a:close/>
                <a:moveTo>
                  <a:pt x="5677" y="1509"/>
                </a:moveTo>
                <a:lnTo>
                  <a:pt x="5677" y="1509"/>
                </a:lnTo>
                <a:cubicBezTo>
                  <a:pt x="5407" y="1878"/>
                  <a:pt x="5136" y="2243"/>
                  <a:pt x="4866" y="2612"/>
                </a:cubicBezTo>
                <a:cubicBezTo>
                  <a:pt x="4693" y="2392"/>
                  <a:pt x="4522" y="2172"/>
                  <a:pt x="4342" y="1956"/>
                </a:cubicBezTo>
                <a:cubicBezTo>
                  <a:pt x="4788" y="1807"/>
                  <a:pt x="5231" y="1659"/>
                  <a:pt x="5677" y="1509"/>
                </a:cubicBezTo>
                <a:close/>
                <a:moveTo>
                  <a:pt x="2301" y="2642"/>
                </a:moveTo>
                <a:cubicBezTo>
                  <a:pt x="2288" y="2946"/>
                  <a:pt x="2274" y="3253"/>
                  <a:pt x="2264" y="3561"/>
                </a:cubicBezTo>
                <a:cubicBezTo>
                  <a:pt x="1727" y="3439"/>
                  <a:pt x="1190" y="3314"/>
                  <a:pt x="652" y="3189"/>
                </a:cubicBezTo>
                <a:cubicBezTo>
                  <a:pt x="1203" y="3007"/>
                  <a:pt x="1750" y="2824"/>
                  <a:pt x="2301" y="2642"/>
                </a:cubicBezTo>
                <a:close/>
                <a:moveTo>
                  <a:pt x="4102" y="2037"/>
                </a:moveTo>
                <a:cubicBezTo>
                  <a:pt x="4231" y="2199"/>
                  <a:pt x="4359" y="2358"/>
                  <a:pt x="4487" y="2517"/>
                </a:cubicBezTo>
                <a:cubicBezTo>
                  <a:pt x="4528" y="2564"/>
                  <a:pt x="4609" y="2673"/>
                  <a:pt x="4718" y="2814"/>
                </a:cubicBezTo>
                <a:cubicBezTo>
                  <a:pt x="4444" y="3183"/>
                  <a:pt x="4170" y="3551"/>
                  <a:pt x="3896" y="3919"/>
                </a:cubicBezTo>
                <a:cubicBezTo>
                  <a:pt x="3592" y="3855"/>
                  <a:pt x="3285" y="3791"/>
                  <a:pt x="2984" y="3727"/>
                </a:cubicBezTo>
                <a:cubicBezTo>
                  <a:pt x="2835" y="3693"/>
                  <a:pt x="2693" y="3659"/>
                  <a:pt x="2548" y="3625"/>
                </a:cubicBezTo>
                <a:cubicBezTo>
                  <a:pt x="2572" y="3264"/>
                  <a:pt x="2595" y="2899"/>
                  <a:pt x="2612" y="2537"/>
                </a:cubicBezTo>
                <a:cubicBezTo>
                  <a:pt x="3109" y="2372"/>
                  <a:pt x="3606" y="2206"/>
                  <a:pt x="4102" y="2037"/>
                </a:cubicBezTo>
                <a:close/>
                <a:moveTo>
                  <a:pt x="4863" y="3000"/>
                </a:moveTo>
                <a:cubicBezTo>
                  <a:pt x="5217" y="3470"/>
                  <a:pt x="5724" y="4122"/>
                  <a:pt x="6022" y="4419"/>
                </a:cubicBezTo>
                <a:cubicBezTo>
                  <a:pt x="5894" y="4382"/>
                  <a:pt x="5758" y="4355"/>
                  <a:pt x="5748" y="4351"/>
                </a:cubicBezTo>
                <a:cubicBezTo>
                  <a:pt x="5383" y="4261"/>
                  <a:pt x="5018" y="4173"/>
                  <a:pt x="4650" y="4085"/>
                </a:cubicBezTo>
                <a:cubicBezTo>
                  <a:pt x="4481" y="4044"/>
                  <a:pt x="4308" y="4011"/>
                  <a:pt x="4140" y="3973"/>
                </a:cubicBezTo>
                <a:cubicBezTo>
                  <a:pt x="4380" y="3649"/>
                  <a:pt x="4620" y="3325"/>
                  <a:pt x="4863" y="3000"/>
                </a:cubicBezTo>
                <a:close/>
                <a:moveTo>
                  <a:pt x="2531" y="3844"/>
                </a:moveTo>
                <a:cubicBezTo>
                  <a:pt x="2937" y="3936"/>
                  <a:pt x="3342" y="4024"/>
                  <a:pt x="3748" y="4115"/>
                </a:cubicBezTo>
                <a:cubicBezTo>
                  <a:pt x="3294" y="4710"/>
                  <a:pt x="2839" y="5301"/>
                  <a:pt x="2372" y="5886"/>
                </a:cubicBezTo>
                <a:cubicBezTo>
                  <a:pt x="2427" y="5210"/>
                  <a:pt x="2483" y="4527"/>
                  <a:pt x="2531" y="3844"/>
                </a:cubicBezTo>
                <a:close/>
                <a:moveTo>
                  <a:pt x="2601" y="1"/>
                </a:moveTo>
                <a:cubicBezTo>
                  <a:pt x="2588" y="1"/>
                  <a:pt x="2575" y="10"/>
                  <a:pt x="2572" y="29"/>
                </a:cubicBezTo>
                <a:cubicBezTo>
                  <a:pt x="2569" y="46"/>
                  <a:pt x="2569" y="60"/>
                  <a:pt x="2565" y="77"/>
                </a:cubicBezTo>
                <a:cubicBezTo>
                  <a:pt x="2500" y="87"/>
                  <a:pt x="2470" y="188"/>
                  <a:pt x="2538" y="263"/>
                </a:cubicBezTo>
                <a:cubicBezTo>
                  <a:pt x="2427" y="949"/>
                  <a:pt x="2359" y="1648"/>
                  <a:pt x="2318" y="2355"/>
                </a:cubicBezTo>
                <a:cubicBezTo>
                  <a:pt x="1585" y="2598"/>
                  <a:pt x="855" y="2841"/>
                  <a:pt x="125" y="3085"/>
                </a:cubicBezTo>
                <a:cubicBezTo>
                  <a:pt x="0" y="3125"/>
                  <a:pt x="101" y="3304"/>
                  <a:pt x="189" y="3325"/>
                </a:cubicBezTo>
                <a:cubicBezTo>
                  <a:pt x="875" y="3484"/>
                  <a:pt x="1565" y="3635"/>
                  <a:pt x="2254" y="3788"/>
                </a:cubicBezTo>
                <a:cubicBezTo>
                  <a:pt x="2227" y="4595"/>
                  <a:pt x="2204" y="5402"/>
                  <a:pt x="2146" y="6200"/>
                </a:cubicBezTo>
                <a:cubicBezTo>
                  <a:pt x="2140" y="6258"/>
                  <a:pt x="2206" y="6358"/>
                  <a:pt x="2271" y="6358"/>
                </a:cubicBezTo>
                <a:cubicBezTo>
                  <a:pt x="2290" y="6358"/>
                  <a:pt x="2308" y="6349"/>
                  <a:pt x="2325" y="6329"/>
                </a:cubicBezTo>
                <a:cubicBezTo>
                  <a:pt x="2896" y="5622"/>
                  <a:pt x="3447" y="4899"/>
                  <a:pt x="3991" y="4169"/>
                </a:cubicBezTo>
                <a:cubicBezTo>
                  <a:pt x="4762" y="4342"/>
                  <a:pt x="5532" y="4521"/>
                  <a:pt x="6295" y="4720"/>
                </a:cubicBezTo>
                <a:cubicBezTo>
                  <a:pt x="6306" y="4723"/>
                  <a:pt x="6315" y="4724"/>
                  <a:pt x="6324" y="4724"/>
                </a:cubicBezTo>
                <a:cubicBezTo>
                  <a:pt x="6407" y="4724"/>
                  <a:pt x="6431" y="4621"/>
                  <a:pt x="6376" y="4554"/>
                </a:cubicBezTo>
                <a:cubicBezTo>
                  <a:pt x="5921" y="3983"/>
                  <a:pt x="5471" y="3389"/>
                  <a:pt x="5011" y="2797"/>
                </a:cubicBezTo>
                <a:cubicBezTo>
                  <a:pt x="5370" y="2314"/>
                  <a:pt x="5728" y="1834"/>
                  <a:pt x="6086" y="1358"/>
                </a:cubicBezTo>
                <a:cubicBezTo>
                  <a:pt x="6139" y="1293"/>
                  <a:pt x="6066" y="1151"/>
                  <a:pt x="5982" y="1151"/>
                </a:cubicBezTo>
                <a:cubicBezTo>
                  <a:pt x="5974" y="1151"/>
                  <a:pt x="5966" y="1152"/>
                  <a:pt x="5958" y="1155"/>
                </a:cubicBezTo>
                <a:cubicBezTo>
                  <a:pt x="5359" y="1347"/>
                  <a:pt x="4765" y="1547"/>
                  <a:pt x="4170" y="1743"/>
                </a:cubicBezTo>
                <a:cubicBezTo>
                  <a:pt x="3690" y="1165"/>
                  <a:pt x="3193" y="614"/>
                  <a:pt x="2656" y="114"/>
                </a:cubicBezTo>
                <a:cubicBezTo>
                  <a:pt x="2646" y="104"/>
                  <a:pt x="2639" y="101"/>
                  <a:pt x="2633" y="97"/>
                </a:cubicBezTo>
                <a:cubicBezTo>
                  <a:pt x="2629" y="77"/>
                  <a:pt x="2629" y="53"/>
                  <a:pt x="2629" y="33"/>
                </a:cubicBezTo>
                <a:cubicBezTo>
                  <a:pt x="2629" y="12"/>
                  <a:pt x="2616" y="1"/>
                  <a:pt x="2601"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ONE_COLUMN_TEXT_1">
    <p:spTree>
      <p:nvGrpSpPr>
        <p:cNvPr id="1" name="Shape 531"/>
        <p:cNvGrpSpPr/>
        <p:nvPr/>
      </p:nvGrpSpPr>
      <p:grpSpPr>
        <a:xfrm>
          <a:off x="0" y="0"/>
          <a:ext cx="0" cy="0"/>
          <a:chOff x="0" y="0"/>
          <a:chExt cx="0" cy="0"/>
        </a:xfrm>
      </p:grpSpPr>
      <p:sp>
        <p:nvSpPr>
          <p:cNvPr id="532" name="Google Shape;532;p13"/>
          <p:cNvSpPr/>
          <p:nvPr/>
        </p:nvSpPr>
        <p:spPr>
          <a:xfrm rot="-900019">
            <a:off x="1136097" y="1265596"/>
            <a:ext cx="672949" cy="600444"/>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rot="-900019">
            <a:off x="1136097" y="2458924"/>
            <a:ext cx="672949" cy="600444"/>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rot="-900019">
            <a:off x="1136097" y="3610601"/>
            <a:ext cx="672949" cy="600444"/>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rot="-900019">
            <a:off x="4985186" y="1265596"/>
            <a:ext cx="672949" cy="600444"/>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rot="-929789">
            <a:off x="4995708" y="2459582"/>
            <a:ext cx="651905" cy="599116"/>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4385" y="330117"/>
            <a:ext cx="640745" cy="985667"/>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rot="10800000">
            <a:off x="8503253" y="4061805"/>
            <a:ext cx="640745" cy="985667"/>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130151" y="185333"/>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13"/>
          <p:cNvGrpSpPr/>
          <p:nvPr/>
        </p:nvGrpSpPr>
        <p:grpSpPr>
          <a:xfrm>
            <a:off x="243489" y="492851"/>
            <a:ext cx="939471" cy="589860"/>
            <a:chOff x="6925510" y="205316"/>
            <a:chExt cx="905688" cy="530354"/>
          </a:xfrm>
        </p:grpSpPr>
        <p:sp>
          <p:nvSpPr>
            <p:cNvPr id="541" name="Google Shape;541;p13"/>
            <p:cNvSpPr/>
            <p:nvPr/>
          </p:nvSpPr>
          <p:spPr>
            <a:xfrm>
              <a:off x="7093437" y="213374"/>
              <a:ext cx="568549" cy="515598"/>
            </a:xfrm>
            <a:custGeom>
              <a:avLst/>
              <a:gdLst/>
              <a:ahLst/>
              <a:cxnLst/>
              <a:rect l="l" t="t" r="r" b="b"/>
              <a:pathLst>
                <a:path w="12626" h="11775" extrusionOk="0">
                  <a:moveTo>
                    <a:pt x="6402" y="0"/>
                  </a:moveTo>
                  <a:cubicBezTo>
                    <a:pt x="3247" y="0"/>
                    <a:pt x="0" y="2876"/>
                    <a:pt x="0" y="6031"/>
                  </a:cubicBezTo>
                  <a:cubicBezTo>
                    <a:pt x="0" y="9187"/>
                    <a:pt x="3115" y="11775"/>
                    <a:pt x="6270" y="11775"/>
                  </a:cubicBezTo>
                  <a:cubicBezTo>
                    <a:pt x="9426" y="11775"/>
                    <a:pt x="12626" y="9028"/>
                    <a:pt x="12626" y="5874"/>
                  </a:cubicBezTo>
                  <a:cubicBezTo>
                    <a:pt x="12626" y="2717"/>
                    <a:pt x="9557" y="0"/>
                    <a:pt x="6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7077360" y="205316"/>
              <a:ext cx="624386" cy="530354"/>
            </a:xfrm>
            <a:custGeom>
              <a:avLst/>
              <a:gdLst/>
              <a:ahLst/>
              <a:cxnLst/>
              <a:rect l="l" t="t" r="r" b="b"/>
              <a:pathLst>
                <a:path w="13866" h="12112" extrusionOk="0">
                  <a:moveTo>
                    <a:pt x="6777" y="1"/>
                  </a:moveTo>
                  <a:cubicBezTo>
                    <a:pt x="6538" y="1"/>
                    <a:pt x="6299" y="14"/>
                    <a:pt x="6061" y="40"/>
                  </a:cubicBezTo>
                  <a:cubicBezTo>
                    <a:pt x="5899" y="59"/>
                    <a:pt x="5989" y="300"/>
                    <a:pt x="6113" y="312"/>
                  </a:cubicBezTo>
                  <a:cubicBezTo>
                    <a:pt x="8982" y="563"/>
                    <a:pt x="11936" y="1718"/>
                    <a:pt x="12620" y="4868"/>
                  </a:cubicBezTo>
                  <a:cubicBezTo>
                    <a:pt x="13326" y="8114"/>
                    <a:pt x="10901" y="11034"/>
                    <a:pt x="7741" y="11637"/>
                  </a:cubicBezTo>
                  <a:cubicBezTo>
                    <a:pt x="7365" y="11709"/>
                    <a:pt x="6985" y="11743"/>
                    <a:pt x="6606" y="11743"/>
                  </a:cubicBezTo>
                  <a:cubicBezTo>
                    <a:pt x="3778" y="11743"/>
                    <a:pt x="1014" y="9808"/>
                    <a:pt x="785" y="6834"/>
                  </a:cubicBezTo>
                  <a:cubicBezTo>
                    <a:pt x="555" y="3847"/>
                    <a:pt x="2656" y="811"/>
                    <a:pt x="5730" y="475"/>
                  </a:cubicBezTo>
                  <a:cubicBezTo>
                    <a:pt x="5862" y="460"/>
                    <a:pt x="5763" y="246"/>
                    <a:pt x="5659" y="244"/>
                  </a:cubicBezTo>
                  <a:cubicBezTo>
                    <a:pt x="5626" y="243"/>
                    <a:pt x="5594" y="243"/>
                    <a:pt x="5561" y="243"/>
                  </a:cubicBezTo>
                  <a:cubicBezTo>
                    <a:pt x="2938" y="243"/>
                    <a:pt x="740" y="2849"/>
                    <a:pt x="378" y="5296"/>
                  </a:cubicBezTo>
                  <a:cubicBezTo>
                    <a:pt x="1" y="7847"/>
                    <a:pt x="1097" y="10165"/>
                    <a:pt x="3417" y="11341"/>
                  </a:cubicBezTo>
                  <a:cubicBezTo>
                    <a:pt x="4440" y="11859"/>
                    <a:pt x="5511" y="12112"/>
                    <a:pt x="6571" y="12112"/>
                  </a:cubicBezTo>
                  <a:cubicBezTo>
                    <a:pt x="8042" y="12112"/>
                    <a:pt x="9492" y="11626"/>
                    <a:pt x="10766" y="10691"/>
                  </a:cubicBezTo>
                  <a:cubicBezTo>
                    <a:pt x="12937" y="9099"/>
                    <a:pt x="13866" y="6430"/>
                    <a:pt x="12822" y="3871"/>
                  </a:cubicBezTo>
                  <a:cubicBezTo>
                    <a:pt x="11847" y="1479"/>
                    <a:pt x="9317" y="1"/>
                    <a:pt x="6777"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6925510" y="360379"/>
              <a:ext cx="905688" cy="259660"/>
            </a:xfrm>
            <a:custGeom>
              <a:avLst/>
              <a:gdLst/>
              <a:ahLst/>
              <a:cxnLst/>
              <a:rect l="l" t="t" r="r" b="b"/>
              <a:pathLst>
                <a:path w="20113" h="5930" extrusionOk="0">
                  <a:moveTo>
                    <a:pt x="16657" y="1"/>
                  </a:moveTo>
                  <a:cubicBezTo>
                    <a:pt x="16439" y="1"/>
                    <a:pt x="16237" y="20"/>
                    <a:pt x="16067" y="60"/>
                  </a:cubicBezTo>
                  <a:cubicBezTo>
                    <a:pt x="15914" y="95"/>
                    <a:pt x="16073" y="324"/>
                    <a:pt x="16180" y="325"/>
                  </a:cubicBezTo>
                  <a:cubicBezTo>
                    <a:pt x="16845" y="330"/>
                    <a:pt x="19241" y="410"/>
                    <a:pt x="18563" y="1628"/>
                  </a:cubicBezTo>
                  <a:cubicBezTo>
                    <a:pt x="18243" y="2202"/>
                    <a:pt x="17451" y="2549"/>
                    <a:pt x="16881" y="2811"/>
                  </a:cubicBezTo>
                  <a:cubicBezTo>
                    <a:pt x="14924" y="3710"/>
                    <a:pt x="12785" y="4282"/>
                    <a:pt x="10682" y="4712"/>
                  </a:cubicBezTo>
                  <a:cubicBezTo>
                    <a:pt x="8818" y="5095"/>
                    <a:pt x="6905" y="5405"/>
                    <a:pt x="5006" y="5541"/>
                  </a:cubicBezTo>
                  <a:cubicBezTo>
                    <a:pt x="4909" y="5547"/>
                    <a:pt x="4759" y="5553"/>
                    <a:pt x="4576" y="5553"/>
                  </a:cubicBezTo>
                  <a:cubicBezTo>
                    <a:pt x="3425" y="5553"/>
                    <a:pt x="955" y="5349"/>
                    <a:pt x="1947" y="4098"/>
                  </a:cubicBezTo>
                  <a:cubicBezTo>
                    <a:pt x="2398" y="3528"/>
                    <a:pt x="3165" y="3113"/>
                    <a:pt x="3797" y="2785"/>
                  </a:cubicBezTo>
                  <a:cubicBezTo>
                    <a:pt x="3898" y="2733"/>
                    <a:pt x="3795" y="2553"/>
                    <a:pt x="3700" y="2553"/>
                  </a:cubicBezTo>
                  <a:cubicBezTo>
                    <a:pt x="3695" y="2553"/>
                    <a:pt x="3691" y="2554"/>
                    <a:pt x="3687" y="2554"/>
                  </a:cubicBezTo>
                  <a:cubicBezTo>
                    <a:pt x="2393" y="2794"/>
                    <a:pt x="1" y="4784"/>
                    <a:pt x="2166" y="5597"/>
                  </a:cubicBezTo>
                  <a:cubicBezTo>
                    <a:pt x="2830" y="5847"/>
                    <a:pt x="3527" y="5929"/>
                    <a:pt x="4229" y="5929"/>
                  </a:cubicBezTo>
                  <a:cubicBezTo>
                    <a:pt x="4872" y="5929"/>
                    <a:pt x="5520" y="5860"/>
                    <a:pt x="6151" y="5786"/>
                  </a:cubicBezTo>
                  <a:cubicBezTo>
                    <a:pt x="7890" y="5584"/>
                    <a:pt x="9624" y="5329"/>
                    <a:pt x="11337" y="4961"/>
                  </a:cubicBezTo>
                  <a:cubicBezTo>
                    <a:pt x="12763" y="4653"/>
                    <a:pt x="14174" y="4268"/>
                    <a:pt x="15547" y="3774"/>
                  </a:cubicBezTo>
                  <a:cubicBezTo>
                    <a:pt x="16593" y="3399"/>
                    <a:pt x="17822" y="2999"/>
                    <a:pt x="18648" y="2205"/>
                  </a:cubicBezTo>
                  <a:cubicBezTo>
                    <a:pt x="20112" y="800"/>
                    <a:pt x="18053" y="1"/>
                    <a:pt x="16657"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7368361" y="296401"/>
              <a:ext cx="63222" cy="55523"/>
            </a:xfrm>
            <a:custGeom>
              <a:avLst/>
              <a:gdLst/>
              <a:ahLst/>
              <a:cxnLst/>
              <a:rect l="l" t="t" r="r" b="b"/>
              <a:pathLst>
                <a:path w="1404" h="1268" extrusionOk="0">
                  <a:moveTo>
                    <a:pt x="853" y="427"/>
                  </a:moveTo>
                  <a:lnTo>
                    <a:pt x="853" y="427"/>
                  </a:lnTo>
                  <a:cubicBezTo>
                    <a:pt x="853" y="427"/>
                    <a:pt x="859" y="430"/>
                    <a:pt x="873" y="436"/>
                  </a:cubicBezTo>
                  <a:cubicBezTo>
                    <a:pt x="872" y="435"/>
                    <a:pt x="871" y="435"/>
                    <a:pt x="870" y="434"/>
                  </a:cubicBezTo>
                  <a:lnTo>
                    <a:pt x="870" y="434"/>
                  </a:lnTo>
                  <a:cubicBezTo>
                    <a:pt x="860" y="430"/>
                    <a:pt x="853" y="427"/>
                    <a:pt x="853" y="427"/>
                  </a:cubicBezTo>
                  <a:close/>
                  <a:moveTo>
                    <a:pt x="486" y="0"/>
                  </a:moveTo>
                  <a:cubicBezTo>
                    <a:pt x="213" y="0"/>
                    <a:pt x="1" y="394"/>
                    <a:pt x="25" y="636"/>
                  </a:cubicBezTo>
                  <a:cubicBezTo>
                    <a:pt x="60" y="1003"/>
                    <a:pt x="440" y="1243"/>
                    <a:pt x="781" y="1266"/>
                  </a:cubicBezTo>
                  <a:cubicBezTo>
                    <a:pt x="797" y="1267"/>
                    <a:pt x="812" y="1267"/>
                    <a:pt x="827" y="1267"/>
                  </a:cubicBezTo>
                  <a:cubicBezTo>
                    <a:pt x="1087" y="1267"/>
                    <a:pt x="1323" y="1108"/>
                    <a:pt x="1360" y="835"/>
                  </a:cubicBezTo>
                  <a:cubicBezTo>
                    <a:pt x="1404" y="523"/>
                    <a:pt x="1159" y="276"/>
                    <a:pt x="871" y="210"/>
                  </a:cubicBezTo>
                  <a:cubicBezTo>
                    <a:pt x="862" y="208"/>
                    <a:pt x="854" y="207"/>
                    <a:pt x="847" y="207"/>
                  </a:cubicBezTo>
                  <a:cubicBezTo>
                    <a:pt x="746" y="207"/>
                    <a:pt x="793" y="399"/>
                    <a:pt x="870" y="434"/>
                  </a:cubicBezTo>
                  <a:lnTo>
                    <a:pt x="870" y="434"/>
                  </a:lnTo>
                  <a:cubicBezTo>
                    <a:pt x="894" y="444"/>
                    <a:pt x="936" y="462"/>
                    <a:pt x="946" y="469"/>
                  </a:cubicBezTo>
                  <a:cubicBezTo>
                    <a:pt x="1003" y="507"/>
                    <a:pt x="1041" y="545"/>
                    <a:pt x="1061" y="612"/>
                  </a:cubicBezTo>
                  <a:cubicBezTo>
                    <a:pt x="1079" y="677"/>
                    <a:pt x="1070" y="747"/>
                    <a:pt x="1041" y="806"/>
                  </a:cubicBezTo>
                  <a:cubicBezTo>
                    <a:pt x="984" y="924"/>
                    <a:pt x="872" y="972"/>
                    <a:pt x="753" y="972"/>
                  </a:cubicBezTo>
                  <a:cubicBezTo>
                    <a:pt x="710" y="972"/>
                    <a:pt x="666" y="965"/>
                    <a:pt x="623" y="953"/>
                  </a:cubicBezTo>
                  <a:cubicBezTo>
                    <a:pt x="416" y="896"/>
                    <a:pt x="247" y="740"/>
                    <a:pt x="332" y="516"/>
                  </a:cubicBezTo>
                  <a:cubicBezTo>
                    <a:pt x="396" y="353"/>
                    <a:pt x="615" y="276"/>
                    <a:pt x="618" y="99"/>
                  </a:cubicBezTo>
                  <a:cubicBezTo>
                    <a:pt x="618" y="67"/>
                    <a:pt x="608" y="24"/>
                    <a:pt x="574" y="14"/>
                  </a:cubicBezTo>
                  <a:cubicBezTo>
                    <a:pt x="544" y="5"/>
                    <a:pt x="515" y="0"/>
                    <a:pt x="486"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7477926" y="310939"/>
              <a:ext cx="82855" cy="61609"/>
            </a:xfrm>
            <a:custGeom>
              <a:avLst/>
              <a:gdLst/>
              <a:ahLst/>
              <a:cxnLst/>
              <a:rect l="l" t="t" r="r" b="b"/>
              <a:pathLst>
                <a:path w="1840" h="1407" extrusionOk="0">
                  <a:moveTo>
                    <a:pt x="493" y="1"/>
                  </a:moveTo>
                  <a:cubicBezTo>
                    <a:pt x="211" y="1"/>
                    <a:pt x="0" y="306"/>
                    <a:pt x="28" y="579"/>
                  </a:cubicBezTo>
                  <a:cubicBezTo>
                    <a:pt x="59" y="897"/>
                    <a:pt x="297" y="1181"/>
                    <a:pt x="580" y="1314"/>
                  </a:cubicBezTo>
                  <a:cubicBezTo>
                    <a:pt x="706" y="1373"/>
                    <a:pt x="855" y="1406"/>
                    <a:pt x="1003" y="1406"/>
                  </a:cubicBezTo>
                  <a:cubicBezTo>
                    <a:pt x="1226" y="1406"/>
                    <a:pt x="1447" y="1331"/>
                    <a:pt x="1587" y="1157"/>
                  </a:cubicBezTo>
                  <a:cubicBezTo>
                    <a:pt x="1840" y="841"/>
                    <a:pt x="1576" y="383"/>
                    <a:pt x="1222" y="290"/>
                  </a:cubicBezTo>
                  <a:cubicBezTo>
                    <a:pt x="1216" y="288"/>
                    <a:pt x="1211" y="287"/>
                    <a:pt x="1206" y="287"/>
                  </a:cubicBezTo>
                  <a:cubicBezTo>
                    <a:pt x="1147" y="287"/>
                    <a:pt x="1170" y="407"/>
                    <a:pt x="1194" y="434"/>
                  </a:cubicBezTo>
                  <a:cubicBezTo>
                    <a:pt x="1298" y="551"/>
                    <a:pt x="1444" y="672"/>
                    <a:pt x="1392" y="845"/>
                  </a:cubicBezTo>
                  <a:cubicBezTo>
                    <a:pt x="1363" y="942"/>
                    <a:pt x="1279" y="1012"/>
                    <a:pt x="1193" y="1054"/>
                  </a:cubicBezTo>
                  <a:cubicBezTo>
                    <a:pt x="1109" y="1096"/>
                    <a:pt x="1014" y="1117"/>
                    <a:pt x="919" y="1117"/>
                  </a:cubicBezTo>
                  <a:cubicBezTo>
                    <a:pt x="765" y="1117"/>
                    <a:pt x="610" y="1064"/>
                    <a:pt x="496" y="966"/>
                  </a:cubicBezTo>
                  <a:cubicBezTo>
                    <a:pt x="366" y="853"/>
                    <a:pt x="264" y="666"/>
                    <a:pt x="315" y="491"/>
                  </a:cubicBezTo>
                  <a:cubicBezTo>
                    <a:pt x="368" y="303"/>
                    <a:pt x="567" y="308"/>
                    <a:pt x="650" y="166"/>
                  </a:cubicBezTo>
                  <a:cubicBezTo>
                    <a:pt x="679" y="116"/>
                    <a:pt x="664" y="33"/>
                    <a:pt x="603" y="16"/>
                  </a:cubicBezTo>
                  <a:cubicBezTo>
                    <a:pt x="565" y="6"/>
                    <a:pt x="528" y="1"/>
                    <a:pt x="493"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7504540" y="416781"/>
              <a:ext cx="57999" cy="46590"/>
            </a:xfrm>
            <a:custGeom>
              <a:avLst/>
              <a:gdLst/>
              <a:ahLst/>
              <a:cxnLst/>
              <a:rect l="l" t="t" r="r" b="b"/>
              <a:pathLst>
                <a:path w="1288" h="1064" extrusionOk="0">
                  <a:moveTo>
                    <a:pt x="371" y="0"/>
                  </a:moveTo>
                  <a:cubicBezTo>
                    <a:pt x="166" y="0"/>
                    <a:pt x="22" y="154"/>
                    <a:pt x="11" y="383"/>
                  </a:cubicBezTo>
                  <a:cubicBezTo>
                    <a:pt x="1" y="620"/>
                    <a:pt x="135" y="869"/>
                    <a:pt x="342" y="984"/>
                  </a:cubicBezTo>
                  <a:cubicBezTo>
                    <a:pt x="436" y="1037"/>
                    <a:pt x="550" y="1064"/>
                    <a:pt x="666" y="1064"/>
                  </a:cubicBezTo>
                  <a:cubicBezTo>
                    <a:pt x="826" y="1064"/>
                    <a:pt x="988" y="1011"/>
                    <a:pt x="1097" y="902"/>
                  </a:cubicBezTo>
                  <a:cubicBezTo>
                    <a:pt x="1288" y="711"/>
                    <a:pt x="1163" y="430"/>
                    <a:pt x="948" y="322"/>
                  </a:cubicBezTo>
                  <a:cubicBezTo>
                    <a:pt x="943" y="320"/>
                    <a:pt x="938" y="318"/>
                    <a:pt x="933" y="318"/>
                  </a:cubicBezTo>
                  <a:cubicBezTo>
                    <a:pt x="896" y="318"/>
                    <a:pt x="896" y="408"/>
                    <a:pt x="912" y="429"/>
                  </a:cubicBezTo>
                  <a:cubicBezTo>
                    <a:pt x="1046" y="605"/>
                    <a:pt x="962" y="725"/>
                    <a:pt x="768" y="786"/>
                  </a:cubicBezTo>
                  <a:cubicBezTo>
                    <a:pt x="711" y="804"/>
                    <a:pt x="648" y="815"/>
                    <a:pt x="585" y="815"/>
                  </a:cubicBezTo>
                  <a:cubicBezTo>
                    <a:pt x="491" y="815"/>
                    <a:pt x="398" y="791"/>
                    <a:pt x="329" y="729"/>
                  </a:cubicBezTo>
                  <a:cubicBezTo>
                    <a:pt x="103" y="527"/>
                    <a:pt x="218" y="201"/>
                    <a:pt x="490" y="134"/>
                  </a:cubicBezTo>
                  <a:cubicBezTo>
                    <a:pt x="531" y="124"/>
                    <a:pt x="525" y="25"/>
                    <a:pt x="486" y="16"/>
                  </a:cubicBezTo>
                  <a:cubicBezTo>
                    <a:pt x="446" y="5"/>
                    <a:pt x="408" y="0"/>
                    <a:pt x="37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13"/>
          <p:cNvSpPr/>
          <p:nvPr/>
        </p:nvSpPr>
        <p:spPr>
          <a:xfrm>
            <a:off x="1069850" y="2736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243500" y="12074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8505726" y="381455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285325" y="4728450"/>
            <a:ext cx="149925" cy="139300"/>
          </a:xfrm>
          <a:custGeom>
            <a:avLst/>
            <a:gdLst/>
            <a:ahLst/>
            <a:cxnLst/>
            <a:rect l="l" t="t" r="r" b="b"/>
            <a:pathLst>
              <a:path w="5997" h="5572" extrusionOk="0">
                <a:moveTo>
                  <a:pt x="2361" y="0"/>
                </a:moveTo>
                <a:cubicBezTo>
                  <a:pt x="2319" y="0"/>
                  <a:pt x="2277" y="6"/>
                  <a:pt x="2234" y="18"/>
                </a:cubicBezTo>
                <a:cubicBezTo>
                  <a:pt x="1874" y="119"/>
                  <a:pt x="2093" y="1897"/>
                  <a:pt x="2093" y="1897"/>
                </a:cubicBezTo>
                <a:cubicBezTo>
                  <a:pt x="2093" y="1897"/>
                  <a:pt x="1" y="2502"/>
                  <a:pt x="35" y="2820"/>
                </a:cubicBezTo>
                <a:cubicBezTo>
                  <a:pt x="72" y="3140"/>
                  <a:pt x="2059" y="3566"/>
                  <a:pt x="2059" y="3566"/>
                </a:cubicBezTo>
                <a:cubicBezTo>
                  <a:pt x="2059" y="3566"/>
                  <a:pt x="1704" y="5341"/>
                  <a:pt x="2093" y="5553"/>
                </a:cubicBezTo>
                <a:cubicBezTo>
                  <a:pt x="2115" y="5565"/>
                  <a:pt x="2140" y="5571"/>
                  <a:pt x="2167" y="5571"/>
                </a:cubicBezTo>
                <a:cubicBezTo>
                  <a:pt x="2608" y="5571"/>
                  <a:pt x="3583" y="4026"/>
                  <a:pt x="3583" y="4026"/>
                </a:cubicBezTo>
                <a:cubicBezTo>
                  <a:pt x="3583" y="4026"/>
                  <a:pt x="4679" y="4585"/>
                  <a:pt x="5273" y="4585"/>
                </a:cubicBezTo>
                <a:cubicBezTo>
                  <a:pt x="5428" y="4585"/>
                  <a:pt x="5549" y="4547"/>
                  <a:pt x="5608" y="4452"/>
                </a:cubicBezTo>
                <a:cubicBezTo>
                  <a:pt x="5891" y="3992"/>
                  <a:pt x="4647" y="2792"/>
                  <a:pt x="4647" y="2792"/>
                </a:cubicBezTo>
                <a:cubicBezTo>
                  <a:pt x="4647" y="2792"/>
                  <a:pt x="5996" y="1543"/>
                  <a:pt x="5820" y="1225"/>
                </a:cubicBezTo>
                <a:cubicBezTo>
                  <a:pt x="5786" y="1163"/>
                  <a:pt x="5689" y="1138"/>
                  <a:pt x="5554" y="1138"/>
                </a:cubicBezTo>
                <a:cubicBezTo>
                  <a:pt x="4989" y="1138"/>
                  <a:pt x="3762" y="1579"/>
                  <a:pt x="3762" y="1579"/>
                </a:cubicBezTo>
                <a:cubicBezTo>
                  <a:pt x="3762" y="1579"/>
                  <a:pt x="3067" y="0"/>
                  <a:pt x="23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13"/>
          <p:cNvGrpSpPr/>
          <p:nvPr/>
        </p:nvGrpSpPr>
        <p:grpSpPr>
          <a:xfrm rot="-932354">
            <a:off x="7657328" y="4164280"/>
            <a:ext cx="965067" cy="584889"/>
            <a:chOff x="478326" y="2825649"/>
            <a:chExt cx="1012293" cy="613511"/>
          </a:xfrm>
        </p:grpSpPr>
        <p:sp>
          <p:nvSpPr>
            <p:cNvPr id="552" name="Google Shape;552;p13"/>
            <p:cNvSpPr/>
            <p:nvPr/>
          </p:nvSpPr>
          <p:spPr>
            <a:xfrm>
              <a:off x="564423" y="2973101"/>
              <a:ext cx="778453" cy="442090"/>
            </a:xfrm>
            <a:custGeom>
              <a:avLst/>
              <a:gdLst/>
              <a:ahLst/>
              <a:cxnLst/>
              <a:rect l="l" t="t" r="r" b="b"/>
              <a:pathLst>
                <a:path w="19195" h="10901" extrusionOk="0">
                  <a:moveTo>
                    <a:pt x="10311" y="1"/>
                  </a:moveTo>
                  <a:cubicBezTo>
                    <a:pt x="6378" y="1"/>
                    <a:pt x="2305" y="2415"/>
                    <a:pt x="0" y="5483"/>
                  </a:cubicBezTo>
                  <a:lnTo>
                    <a:pt x="2622" y="7052"/>
                  </a:lnTo>
                  <a:cubicBezTo>
                    <a:pt x="2835" y="6649"/>
                    <a:pt x="2977" y="6220"/>
                    <a:pt x="3257" y="5848"/>
                  </a:cubicBezTo>
                  <a:cubicBezTo>
                    <a:pt x="3558" y="5453"/>
                    <a:pt x="3917" y="5078"/>
                    <a:pt x="4288" y="4750"/>
                  </a:cubicBezTo>
                  <a:cubicBezTo>
                    <a:pt x="4907" y="4206"/>
                    <a:pt x="5637" y="3800"/>
                    <a:pt x="6397" y="3490"/>
                  </a:cubicBezTo>
                  <a:cubicBezTo>
                    <a:pt x="7606" y="3002"/>
                    <a:pt x="8893" y="2692"/>
                    <a:pt x="10192" y="2692"/>
                  </a:cubicBezTo>
                  <a:cubicBezTo>
                    <a:pt x="10560" y="2692"/>
                    <a:pt x="10929" y="2717"/>
                    <a:pt x="11297" y="2769"/>
                  </a:cubicBezTo>
                  <a:cubicBezTo>
                    <a:pt x="14906" y="3290"/>
                    <a:pt x="18147" y="6913"/>
                    <a:pt x="17123" y="10653"/>
                  </a:cubicBezTo>
                  <a:lnTo>
                    <a:pt x="19194" y="10900"/>
                  </a:lnTo>
                  <a:cubicBezTo>
                    <a:pt x="19083" y="9636"/>
                    <a:pt x="19144" y="8349"/>
                    <a:pt x="18968" y="7078"/>
                  </a:cubicBezTo>
                  <a:cubicBezTo>
                    <a:pt x="18792" y="5808"/>
                    <a:pt x="18224" y="4675"/>
                    <a:pt x="17481" y="3641"/>
                  </a:cubicBezTo>
                  <a:cubicBezTo>
                    <a:pt x="16129" y="1766"/>
                    <a:pt x="14115" y="516"/>
                    <a:pt x="11834" y="127"/>
                  </a:cubicBezTo>
                  <a:cubicBezTo>
                    <a:pt x="11331" y="41"/>
                    <a:pt x="10822" y="1"/>
                    <a:pt x="10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478326" y="2825649"/>
              <a:ext cx="1012293" cy="589710"/>
            </a:xfrm>
            <a:custGeom>
              <a:avLst/>
              <a:gdLst/>
              <a:ahLst/>
              <a:cxnLst/>
              <a:rect l="l" t="t" r="r" b="b"/>
              <a:pathLst>
                <a:path w="24961" h="14541" extrusionOk="0">
                  <a:moveTo>
                    <a:pt x="13876" y="1"/>
                  </a:moveTo>
                  <a:cubicBezTo>
                    <a:pt x="11718" y="1"/>
                    <a:pt x="9551" y="531"/>
                    <a:pt x="7523" y="1235"/>
                  </a:cubicBezTo>
                  <a:cubicBezTo>
                    <a:pt x="5904" y="1796"/>
                    <a:pt x="4268" y="2533"/>
                    <a:pt x="2964" y="3672"/>
                  </a:cubicBezTo>
                  <a:cubicBezTo>
                    <a:pt x="1880" y="4621"/>
                    <a:pt x="963" y="5696"/>
                    <a:pt x="1" y="6750"/>
                  </a:cubicBezTo>
                  <a:lnTo>
                    <a:pt x="1964" y="8684"/>
                  </a:lnTo>
                  <a:cubicBezTo>
                    <a:pt x="2420" y="7856"/>
                    <a:pt x="3178" y="7183"/>
                    <a:pt x="3877" y="6581"/>
                  </a:cubicBezTo>
                  <a:cubicBezTo>
                    <a:pt x="4836" y="5764"/>
                    <a:pt x="5847" y="5023"/>
                    <a:pt x="6969" y="4443"/>
                  </a:cubicBezTo>
                  <a:cubicBezTo>
                    <a:pt x="8688" y="3546"/>
                    <a:pt x="10578" y="3001"/>
                    <a:pt x="12495" y="3001"/>
                  </a:cubicBezTo>
                  <a:cubicBezTo>
                    <a:pt x="13201" y="3001"/>
                    <a:pt x="13910" y="3075"/>
                    <a:pt x="14616" y="3233"/>
                  </a:cubicBezTo>
                  <a:cubicBezTo>
                    <a:pt x="17096" y="3787"/>
                    <a:pt x="19178" y="5318"/>
                    <a:pt x="20513" y="7467"/>
                  </a:cubicBezTo>
                  <a:cubicBezTo>
                    <a:pt x="21753" y="9471"/>
                    <a:pt x="22189" y="12198"/>
                    <a:pt x="21689" y="14540"/>
                  </a:cubicBezTo>
                  <a:lnTo>
                    <a:pt x="24311" y="14286"/>
                  </a:lnTo>
                  <a:cubicBezTo>
                    <a:pt x="24298" y="14256"/>
                    <a:pt x="24291" y="14225"/>
                    <a:pt x="24298" y="14199"/>
                  </a:cubicBezTo>
                  <a:cubicBezTo>
                    <a:pt x="24960" y="11140"/>
                    <a:pt x="24923" y="8166"/>
                    <a:pt x="23287" y="5396"/>
                  </a:cubicBezTo>
                  <a:cubicBezTo>
                    <a:pt x="21814" y="2895"/>
                    <a:pt x="19506" y="1040"/>
                    <a:pt x="16671" y="330"/>
                  </a:cubicBezTo>
                  <a:cubicBezTo>
                    <a:pt x="15749" y="101"/>
                    <a:pt x="14813" y="1"/>
                    <a:pt x="13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679232" y="3102020"/>
              <a:ext cx="581396" cy="301932"/>
            </a:xfrm>
            <a:custGeom>
              <a:avLst/>
              <a:gdLst/>
              <a:ahLst/>
              <a:cxnLst/>
              <a:rect l="l" t="t" r="r" b="b"/>
              <a:pathLst>
                <a:path w="14336" h="7445" extrusionOk="0">
                  <a:moveTo>
                    <a:pt x="7281" y="1"/>
                  </a:moveTo>
                  <a:cubicBezTo>
                    <a:pt x="5940" y="1"/>
                    <a:pt x="4608" y="356"/>
                    <a:pt x="3380" y="902"/>
                  </a:cubicBezTo>
                  <a:cubicBezTo>
                    <a:pt x="2619" y="1237"/>
                    <a:pt x="1950" y="1703"/>
                    <a:pt x="1346" y="2271"/>
                  </a:cubicBezTo>
                  <a:cubicBezTo>
                    <a:pt x="799" y="2784"/>
                    <a:pt x="470" y="3440"/>
                    <a:pt x="1" y="3990"/>
                  </a:cubicBezTo>
                  <a:lnTo>
                    <a:pt x="1940" y="5055"/>
                  </a:lnTo>
                  <a:cubicBezTo>
                    <a:pt x="1940" y="5055"/>
                    <a:pt x="4024" y="2240"/>
                    <a:pt x="6947" y="2240"/>
                  </a:cubicBezTo>
                  <a:cubicBezTo>
                    <a:pt x="7324" y="2240"/>
                    <a:pt x="7716" y="2287"/>
                    <a:pt x="8118" y="2393"/>
                  </a:cubicBezTo>
                  <a:cubicBezTo>
                    <a:pt x="12690" y="3592"/>
                    <a:pt x="11322" y="7248"/>
                    <a:pt x="11322" y="7248"/>
                  </a:cubicBezTo>
                  <a:lnTo>
                    <a:pt x="13964" y="7444"/>
                  </a:lnTo>
                  <a:cubicBezTo>
                    <a:pt x="14335" y="3920"/>
                    <a:pt x="11913" y="625"/>
                    <a:pt x="8385" y="84"/>
                  </a:cubicBezTo>
                  <a:cubicBezTo>
                    <a:pt x="8018" y="28"/>
                    <a:pt x="7649" y="1"/>
                    <a:pt x="7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663416" y="3082230"/>
              <a:ext cx="636957" cy="337093"/>
            </a:xfrm>
            <a:custGeom>
              <a:avLst/>
              <a:gdLst/>
              <a:ahLst/>
              <a:cxnLst/>
              <a:rect l="l" t="t" r="r" b="b"/>
              <a:pathLst>
                <a:path w="15706" h="8312" extrusionOk="0">
                  <a:moveTo>
                    <a:pt x="7751" y="1"/>
                  </a:moveTo>
                  <a:cubicBezTo>
                    <a:pt x="6452" y="1"/>
                    <a:pt x="5165" y="311"/>
                    <a:pt x="3956" y="799"/>
                  </a:cubicBezTo>
                  <a:cubicBezTo>
                    <a:pt x="3196" y="1109"/>
                    <a:pt x="2466" y="1515"/>
                    <a:pt x="1847" y="2059"/>
                  </a:cubicBezTo>
                  <a:cubicBezTo>
                    <a:pt x="1476" y="2387"/>
                    <a:pt x="1117" y="2762"/>
                    <a:pt x="816" y="3157"/>
                  </a:cubicBezTo>
                  <a:cubicBezTo>
                    <a:pt x="536" y="3529"/>
                    <a:pt x="394" y="3958"/>
                    <a:pt x="181" y="4361"/>
                  </a:cubicBezTo>
                  <a:cubicBezTo>
                    <a:pt x="134" y="4448"/>
                    <a:pt x="86" y="4536"/>
                    <a:pt x="29" y="4620"/>
                  </a:cubicBezTo>
                  <a:cubicBezTo>
                    <a:pt x="1" y="4663"/>
                    <a:pt x="42" y="4780"/>
                    <a:pt x="93" y="4780"/>
                  </a:cubicBezTo>
                  <a:cubicBezTo>
                    <a:pt x="103" y="4780"/>
                    <a:pt x="113" y="4776"/>
                    <a:pt x="124" y="4766"/>
                  </a:cubicBezTo>
                  <a:cubicBezTo>
                    <a:pt x="219" y="4675"/>
                    <a:pt x="306" y="4580"/>
                    <a:pt x="391" y="4478"/>
                  </a:cubicBezTo>
                  <a:cubicBezTo>
                    <a:pt x="860" y="3928"/>
                    <a:pt x="1189" y="3272"/>
                    <a:pt x="1736" y="2759"/>
                  </a:cubicBezTo>
                  <a:cubicBezTo>
                    <a:pt x="2340" y="2191"/>
                    <a:pt x="3009" y="1725"/>
                    <a:pt x="3770" y="1390"/>
                  </a:cubicBezTo>
                  <a:cubicBezTo>
                    <a:pt x="4998" y="844"/>
                    <a:pt x="6330" y="489"/>
                    <a:pt x="7671" y="489"/>
                  </a:cubicBezTo>
                  <a:cubicBezTo>
                    <a:pt x="8039" y="489"/>
                    <a:pt x="8408" y="516"/>
                    <a:pt x="8775" y="572"/>
                  </a:cubicBezTo>
                  <a:cubicBezTo>
                    <a:pt x="12303" y="1113"/>
                    <a:pt x="14725" y="4408"/>
                    <a:pt x="14354" y="7932"/>
                  </a:cubicBezTo>
                  <a:cubicBezTo>
                    <a:pt x="14348" y="7993"/>
                    <a:pt x="14343" y="8057"/>
                    <a:pt x="14337" y="8118"/>
                  </a:cubicBezTo>
                  <a:cubicBezTo>
                    <a:pt x="14325" y="8201"/>
                    <a:pt x="14437" y="8312"/>
                    <a:pt x="14520" y="8312"/>
                  </a:cubicBezTo>
                  <a:cubicBezTo>
                    <a:pt x="14552" y="8312"/>
                    <a:pt x="14580" y="8295"/>
                    <a:pt x="14594" y="8254"/>
                  </a:cubicBezTo>
                  <a:cubicBezTo>
                    <a:pt x="14627" y="8159"/>
                    <a:pt x="14655" y="8061"/>
                    <a:pt x="14682" y="7962"/>
                  </a:cubicBezTo>
                  <a:cubicBezTo>
                    <a:pt x="15706" y="4222"/>
                    <a:pt x="12465" y="599"/>
                    <a:pt x="8856" y="78"/>
                  </a:cubicBezTo>
                  <a:cubicBezTo>
                    <a:pt x="8488" y="26"/>
                    <a:pt x="8119" y="1"/>
                    <a:pt x="7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47390" y="2947350"/>
              <a:ext cx="830810" cy="491810"/>
            </a:xfrm>
            <a:custGeom>
              <a:avLst/>
              <a:gdLst/>
              <a:ahLst/>
              <a:cxnLst/>
              <a:rect l="l" t="t" r="r" b="b"/>
              <a:pathLst>
                <a:path w="20486" h="12127" extrusionOk="0">
                  <a:moveTo>
                    <a:pt x="10792" y="0"/>
                  </a:moveTo>
                  <a:cubicBezTo>
                    <a:pt x="8875" y="0"/>
                    <a:pt x="6985" y="545"/>
                    <a:pt x="5266" y="1442"/>
                  </a:cubicBezTo>
                  <a:cubicBezTo>
                    <a:pt x="4144" y="2022"/>
                    <a:pt x="3133" y="2763"/>
                    <a:pt x="2174" y="3580"/>
                  </a:cubicBezTo>
                  <a:cubicBezTo>
                    <a:pt x="1475" y="4182"/>
                    <a:pt x="717" y="4855"/>
                    <a:pt x="261" y="5683"/>
                  </a:cubicBezTo>
                  <a:cubicBezTo>
                    <a:pt x="173" y="5845"/>
                    <a:pt x="92" y="6010"/>
                    <a:pt x="31" y="6186"/>
                  </a:cubicBezTo>
                  <a:cubicBezTo>
                    <a:pt x="1" y="6269"/>
                    <a:pt x="97" y="6371"/>
                    <a:pt x="182" y="6371"/>
                  </a:cubicBezTo>
                  <a:cubicBezTo>
                    <a:pt x="210" y="6371"/>
                    <a:pt x="237" y="6360"/>
                    <a:pt x="258" y="6331"/>
                  </a:cubicBezTo>
                  <a:cubicBezTo>
                    <a:pt x="308" y="6260"/>
                    <a:pt x="366" y="6193"/>
                    <a:pt x="420" y="6118"/>
                  </a:cubicBezTo>
                  <a:cubicBezTo>
                    <a:pt x="2725" y="3050"/>
                    <a:pt x="6798" y="636"/>
                    <a:pt x="10731" y="636"/>
                  </a:cubicBezTo>
                  <a:cubicBezTo>
                    <a:pt x="11242" y="636"/>
                    <a:pt x="11751" y="676"/>
                    <a:pt x="12254" y="762"/>
                  </a:cubicBezTo>
                  <a:cubicBezTo>
                    <a:pt x="14535" y="1151"/>
                    <a:pt x="16549" y="2401"/>
                    <a:pt x="17901" y="4276"/>
                  </a:cubicBezTo>
                  <a:cubicBezTo>
                    <a:pt x="18644" y="5310"/>
                    <a:pt x="19212" y="6443"/>
                    <a:pt x="19388" y="7713"/>
                  </a:cubicBezTo>
                  <a:cubicBezTo>
                    <a:pt x="19564" y="8984"/>
                    <a:pt x="19503" y="10271"/>
                    <a:pt x="19614" y="11535"/>
                  </a:cubicBezTo>
                  <a:cubicBezTo>
                    <a:pt x="19628" y="11691"/>
                    <a:pt x="19645" y="11843"/>
                    <a:pt x="19665" y="11998"/>
                  </a:cubicBezTo>
                  <a:cubicBezTo>
                    <a:pt x="19672" y="12053"/>
                    <a:pt x="19748" y="12126"/>
                    <a:pt x="19806" y="12126"/>
                  </a:cubicBezTo>
                  <a:cubicBezTo>
                    <a:pt x="19834" y="12126"/>
                    <a:pt x="19857" y="12110"/>
                    <a:pt x="19868" y="12070"/>
                  </a:cubicBezTo>
                  <a:cubicBezTo>
                    <a:pt x="19918" y="11897"/>
                    <a:pt x="19949" y="11718"/>
                    <a:pt x="19986" y="11539"/>
                  </a:cubicBezTo>
                  <a:cubicBezTo>
                    <a:pt x="20486" y="9197"/>
                    <a:pt x="20050" y="6470"/>
                    <a:pt x="18810" y="4466"/>
                  </a:cubicBezTo>
                  <a:cubicBezTo>
                    <a:pt x="17475" y="2317"/>
                    <a:pt x="15393" y="786"/>
                    <a:pt x="12913" y="232"/>
                  </a:cubicBezTo>
                  <a:cubicBezTo>
                    <a:pt x="12207" y="74"/>
                    <a:pt x="11498" y="0"/>
                    <a:pt x="10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3"/>
          <p:cNvSpPr/>
          <p:nvPr/>
        </p:nvSpPr>
        <p:spPr>
          <a:xfrm>
            <a:off x="8350375" y="4824038"/>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7321200" y="45994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8195000" y="22946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rot="2209237">
            <a:off x="8773029" y="571836"/>
            <a:ext cx="160797" cy="158947"/>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txBox="1">
            <a:spLocks noGrp="1"/>
          </p:cNvSpPr>
          <p:nvPr>
            <p:ph type="subTitle" idx="1"/>
          </p:nvPr>
        </p:nvSpPr>
        <p:spPr>
          <a:xfrm>
            <a:off x="5221925" y="2969762"/>
            <a:ext cx="2713800" cy="562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13"/>
          <p:cNvSpPr txBox="1">
            <a:spLocks noGrp="1"/>
          </p:cNvSpPr>
          <p:nvPr>
            <p:ph type="subTitle" idx="2"/>
          </p:nvPr>
        </p:nvSpPr>
        <p:spPr>
          <a:xfrm>
            <a:off x="5221924" y="1794475"/>
            <a:ext cx="2713800" cy="562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3" name="Google Shape;563;p13"/>
          <p:cNvSpPr txBox="1">
            <a:spLocks noGrp="1"/>
          </p:cNvSpPr>
          <p:nvPr>
            <p:ph type="subTitle" idx="3"/>
          </p:nvPr>
        </p:nvSpPr>
        <p:spPr>
          <a:xfrm>
            <a:off x="5133898" y="1289304"/>
            <a:ext cx="2808000" cy="3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1pPr>
            <a:lvl2pPr lvl="1"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2pPr>
            <a:lvl3pPr lvl="2"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3pPr>
            <a:lvl4pPr lvl="3"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4pPr>
            <a:lvl5pPr lvl="4"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5pPr>
            <a:lvl6pPr lvl="5"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6pPr>
            <a:lvl7pPr lvl="6"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7pPr>
            <a:lvl8pPr lvl="7"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8pPr>
            <a:lvl9pPr lvl="8"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9pPr>
          </a:lstStyle>
          <a:p>
            <a:endParaRPr/>
          </a:p>
        </p:txBody>
      </p:sp>
      <p:sp>
        <p:nvSpPr>
          <p:cNvPr id="564" name="Google Shape;564;p13"/>
          <p:cNvSpPr txBox="1">
            <a:spLocks noGrp="1"/>
          </p:cNvSpPr>
          <p:nvPr>
            <p:ph type="subTitle" idx="4"/>
          </p:nvPr>
        </p:nvSpPr>
        <p:spPr>
          <a:xfrm>
            <a:off x="5133898" y="2463172"/>
            <a:ext cx="2808000" cy="3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1pPr>
            <a:lvl2pPr lvl="1"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2pPr>
            <a:lvl3pPr lvl="2"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3pPr>
            <a:lvl4pPr lvl="3"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4pPr>
            <a:lvl5pPr lvl="4"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5pPr>
            <a:lvl6pPr lvl="5"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6pPr>
            <a:lvl7pPr lvl="6"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7pPr>
            <a:lvl8pPr lvl="7"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8pPr>
            <a:lvl9pPr lvl="8"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9pPr>
          </a:lstStyle>
          <a:p>
            <a:endParaRPr/>
          </a:p>
        </p:txBody>
      </p:sp>
      <p:sp>
        <p:nvSpPr>
          <p:cNvPr id="565" name="Google Shape;565;p13"/>
          <p:cNvSpPr txBox="1">
            <a:spLocks noGrp="1"/>
          </p:cNvSpPr>
          <p:nvPr>
            <p:ph type="subTitle" idx="5"/>
          </p:nvPr>
        </p:nvSpPr>
        <p:spPr>
          <a:xfrm>
            <a:off x="1361999" y="2463172"/>
            <a:ext cx="2808000" cy="3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1pPr>
            <a:lvl2pPr lvl="1"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2pPr>
            <a:lvl3pPr lvl="2"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3pPr>
            <a:lvl4pPr lvl="3"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4pPr>
            <a:lvl5pPr lvl="4"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5pPr>
            <a:lvl6pPr lvl="5"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6pPr>
            <a:lvl7pPr lvl="6"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7pPr>
            <a:lvl8pPr lvl="7"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8pPr>
            <a:lvl9pPr lvl="8"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9pPr>
          </a:lstStyle>
          <a:p>
            <a:endParaRPr/>
          </a:p>
        </p:txBody>
      </p:sp>
      <p:sp>
        <p:nvSpPr>
          <p:cNvPr id="566" name="Google Shape;566;p13"/>
          <p:cNvSpPr txBox="1">
            <a:spLocks noGrp="1"/>
          </p:cNvSpPr>
          <p:nvPr>
            <p:ph type="subTitle" idx="6"/>
          </p:nvPr>
        </p:nvSpPr>
        <p:spPr>
          <a:xfrm>
            <a:off x="1475000" y="1794475"/>
            <a:ext cx="2713800" cy="562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7" name="Google Shape;567;p13"/>
          <p:cNvSpPr txBox="1">
            <a:spLocks noGrp="1"/>
          </p:cNvSpPr>
          <p:nvPr>
            <p:ph type="title"/>
          </p:nvPr>
        </p:nvSpPr>
        <p:spPr>
          <a:xfrm>
            <a:off x="713225" y="348491"/>
            <a:ext cx="73608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68" name="Google Shape;568;p13"/>
          <p:cNvSpPr txBox="1">
            <a:spLocks noGrp="1"/>
          </p:cNvSpPr>
          <p:nvPr>
            <p:ph type="subTitle" idx="7"/>
          </p:nvPr>
        </p:nvSpPr>
        <p:spPr>
          <a:xfrm>
            <a:off x="1302562" y="1289304"/>
            <a:ext cx="2808000" cy="365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1pPr>
            <a:lvl2pPr lvl="1">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2pPr>
            <a:lvl3pPr lvl="2">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3pPr>
            <a:lvl4pPr lvl="3">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4pPr>
            <a:lvl5pPr lvl="4">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5pPr>
            <a:lvl6pPr lvl="5">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6pPr>
            <a:lvl7pPr lvl="6">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7pPr>
            <a:lvl8pPr lvl="7">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8pPr>
            <a:lvl9pPr lvl="8">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9pPr>
          </a:lstStyle>
          <a:p>
            <a:endParaRPr/>
          </a:p>
        </p:txBody>
      </p:sp>
      <p:sp>
        <p:nvSpPr>
          <p:cNvPr id="569" name="Google Shape;569;p13"/>
          <p:cNvSpPr txBox="1">
            <a:spLocks noGrp="1"/>
          </p:cNvSpPr>
          <p:nvPr>
            <p:ph type="subTitle" idx="8"/>
          </p:nvPr>
        </p:nvSpPr>
        <p:spPr>
          <a:xfrm>
            <a:off x="1302562" y="3639312"/>
            <a:ext cx="2808000" cy="3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1pPr>
            <a:lvl2pPr lvl="1"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2pPr>
            <a:lvl3pPr lvl="2"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3pPr>
            <a:lvl4pPr lvl="3"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4pPr>
            <a:lvl5pPr lvl="4"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5pPr>
            <a:lvl6pPr lvl="5"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6pPr>
            <a:lvl7pPr lvl="6"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7pPr>
            <a:lvl8pPr lvl="7"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8pPr>
            <a:lvl9pPr lvl="8" rtl="0">
              <a:spcBef>
                <a:spcPts val="0"/>
              </a:spcBef>
              <a:spcAft>
                <a:spcPts val="0"/>
              </a:spcAft>
              <a:buClr>
                <a:schemeClr val="dk2"/>
              </a:buClr>
              <a:buSzPts val="3000"/>
              <a:buFont typeface="Amatic SC"/>
              <a:buNone/>
              <a:defRPr sz="3000" b="1">
                <a:solidFill>
                  <a:schemeClr val="dk2"/>
                </a:solidFill>
                <a:latin typeface="Amatic SC"/>
                <a:ea typeface="Amatic SC"/>
                <a:cs typeface="Amatic SC"/>
                <a:sym typeface="Amatic SC"/>
              </a:defRPr>
            </a:lvl9pPr>
          </a:lstStyle>
          <a:p>
            <a:endParaRPr/>
          </a:p>
        </p:txBody>
      </p:sp>
      <p:sp>
        <p:nvSpPr>
          <p:cNvPr id="570" name="Google Shape;570;p13"/>
          <p:cNvSpPr txBox="1">
            <a:spLocks noGrp="1"/>
          </p:cNvSpPr>
          <p:nvPr>
            <p:ph type="subTitle" idx="9"/>
          </p:nvPr>
        </p:nvSpPr>
        <p:spPr>
          <a:xfrm>
            <a:off x="1475000" y="2967074"/>
            <a:ext cx="27138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3"/>
          </p:nvPr>
        </p:nvSpPr>
        <p:spPr>
          <a:xfrm>
            <a:off x="1475000" y="4160599"/>
            <a:ext cx="27138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ONE_COLUMN_TEXT_1_1">
    <p:spTree>
      <p:nvGrpSpPr>
        <p:cNvPr id="1" name="Shape 572"/>
        <p:cNvGrpSpPr/>
        <p:nvPr/>
      </p:nvGrpSpPr>
      <p:grpSpPr>
        <a:xfrm>
          <a:off x="0" y="0"/>
          <a:ext cx="0" cy="0"/>
          <a:chOff x="0" y="0"/>
          <a:chExt cx="0" cy="0"/>
        </a:xfrm>
      </p:grpSpPr>
      <p:sp>
        <p:nvSpPr>
          <p:cNvPr id="573" name="Google Shape;573;p14"/>
          <p:cNvSpPr txBox="1">
            <a:spLocks noGrp="1"/>
          </p:cNvSpPr>
          <p:nvPr>
            <p:ph type="subTitle" idx="1"/>
          </p:nvPr>
        </p:nvSpPr>
        <p:spPr>
          <a:xfrm>
            <a:off x="898075" y="3461650"/>
            <a:ext cx="2044500" cy="869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4" name="Google Shape;574;p14"/>
          <p:cNvSpPr txBox="1">
            <a:spLocks noGrp="1"/>
          </p:cNvSpPr>
          <p:nvPr>
            <p:ph type="title"/>
          </p:nvPr>
        </p:nvSpPr>
        <p:spPr>
          <a:xfrm>
            <a:off x="713225" y="327000"/>
            <a:ext cx="73608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75" name="Google Shape;575;p14"/>
          <p:cNvSpPr txBox="1">
            <a:spLocks noGrp="1"/>
          </p:cNvSpPr>
          <p:nvPr>
            <p:ph type="subTitle" idx="2"/>
          </p:nvPr>
        </p:nvSpPr>
        <p:spPr>
          <a:xfrm>
            <a:off x="902978" y="2901966"/>
            <a:ext cx="2044500" cy="6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576" name="Google Shape;576;p14"/>
          <p:cNvSpPr txBox="1">
            <a:spLocks noGrp="1"/>
          </p:cNvSpPr>
          <p:nvPr>
            <p:ph type="subTitle" idx="3"/>
          </p:nvPr>
        </p:nvSpPr>
        <p:spPr>
          <a:xfrm>
            <a:off x="3551690" y="2901966"/>
            <a:ext cx="2044500" cy="6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577" name="Google Shape;577;p14"/>
          <p:cNvSpPr txBox="1">
            <a:spLocks noGrp="1"/>
          </p:cNvSpPr>
          <p:nvPr>
            <p:ph type="subTitle" idx="4"/>
          </p:nvPr>
        </p:nvSpPr>
        <p:spPr>
          <a:xfrm>
            <a:off x="6204600" y="2901966"/>
            <a:ext cx="2048400" cy="6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578" name="Google Shape;578;p14"/>
          <p:cNvSpPr txBox="1">
            <a:spLocks noGrp="1"/>
          </p:cNvSpPr>
          <p:nvPr>
            <p:ph type="subTitle" idx="5"/>
          </p:nvPr>
        </p:nvSpPr>
        <p:spPr>
          <a:xfrm>
            <a:off x="3547872" y="3461650"/>
            <a:ext cx="2044500" cy="8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9" name="Google Shape;579;p14"/>
          <p:cNvSpPr txBox="1">
            <a:spLocks noGrp="1"/>
          </p:cNvSpPr>
          <p:nvPr>
            <p:ph type="subTitle" idx="6"/>
          </p:nvPr>
        </p:nvSpPr>
        <p:spPr>
          <a:xfrm>
            <a:off x="6200422" y="3461650"/>
            <a:ext cx="2044500" cy="86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0" name="Google Shape;580;p14"/>
          <p:cNvSpPr/>
          <p:nvPr/>
        </p:nvSpPr>
        <p:spPr>
          <a:xfrm>
            <a:off x="478337" y="4670000"/>
            <a:ext cx="250089" cy="241830"/>
          </a:xfrm>
          <a:custGeom>
            <a:avLst/>
            <a:gdLst/>
            <a:ahLst/>
            <a:cxnLst/>
            <a:rect l="l" t="t" r="r" b="b"/>
            <a:pathLst>
              <a:path w="12626" h="12209" extrusionOk="0">
                <a:moveTo>
                  <a:pt x="7838" y="1"/>
                </a:moveTo>
                <a:cubicBezTo>
                  <a:pt x="7407" y="1"/>
                  <a:pt x="6953" y="46"/>
                  <a:pt x="6478" y="142"/>
                </a:cubicBezTo>
                <a:cubicBezTo>
                  <a:pt x="2964" y="848"/>
                  <a:pt x="1" y="5264"/>
                  <a:pt x="2011" y="9188"/>
                </a:cubicBezTo>
                <a:cubicBezTo>
                  <a:pt x="3194" y="11498"/>
                  <a:pt x="5114" y="12208"/>
                  <a:pt x="6853" y="12208"/>
                </a:cubicBezTo>
                <a:cubicBezTo>
                  <a:pt x="8487" y="12208"/>
                  <a:pt x="9962" y="11580"/>
                  <a:pt x="10513" y="11063"/>
                </a:cubicBezTo>
                <a:lnTo>
                  <a:pt x="10513" y="11063"/>
                </a:lnTo>
                <a:cubicBezTo>
                  <a:pt x="10513" y="11063"/>
                  <a:pt x="10409" y="11077"/>
                  <a:pt x="10233" y="11077"/>
                </a:cubicBezTo>
                <a:cubicBezTo>
                  <a:pt x="9592" y="11077"/>
                  <a:pt x="8002" y="10893"/>
                  <a:pt x="7087" y="9188"/>
                </a:cubicBezTo>
                <a:cubicBezTo>
                  <a:pt x="5918" y="7015"/>
                  <a:pt x="6810" y="4052"/>
                  <a:pt x="9162" y="3335"/>
                </a:cubicBezTo>
                <a:cubicBezTo>
                  <a:pt x="9590" y="3204"/>
                  <a:pt x="9976" y="3151"/>
                  <a:pt x="10323" y="3151"/>
                </a:cubicBezTo>
                <a:cubicBezTo>
                  <a:pt x="11879" y="3151"/>
                  <a:pt x="12625" y="4227"/>
                  <a:pt x="12625" y="4227"/>
                </a:cubicBezTo>
                <a:cubicBezTo>
                  <a:pt x="12276" y="1748"/>
                  <a:pt x="10504" y="1"/>
                  <a:pt x="78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0" y="4084713"/>
            <a:ext cx="478330" cy="735822"/>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rot="10800000">
            <a:off x="8665675" y="190400"/>
            <a:ext cx="478330" cy="735822"/>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a:off x="8579172" y="149838"/>
            <a:ext cx="134425" cy="155572"/>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rgbClr val="FEC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368926" y="30540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14"/>
          <p:cNvGrpSpPr/>
          <p:nvPr/>
        </p:nvGrpSpPr>
        <p:grpSpPr>
          <a:xfrm>
            <a:off x="8310972" y="850982"/>
            <a:ext cx="670847" cy="406574"/>
            <a:chOff x="478326" y="2825649"/>
            <a:chExt cx="1012293" cy="613511"/>
          </a:xfrm>
        </p:grpSpPr>
        <p:sp>
          <p:nvSpPr>
            <p:cNvPr id="586" name="Google Shape;586;p14"/>
            <p:cNvSpPr/>
            <p:nvPr/>
          </p:nvSpPr>
          <p:spPr>
            <a:xfrm>
              <a:off x="564423" y="2973101"/>
              <a:ext cx="778453" cy="442090"/>
            </a:xfrm>
            <a:custGeom>
              <a:avLst/>
              <a:gdLst/>
              <a:ahLst/>
              <a:cxnLst/>
              <a:rect l="l" t="t" r="r" b="b"/>
              <a:pathLst>
                <a:path w="19195" h="10901" extrusionOk="0">
                  <a:moveTo>
                    <a:pt x="10311" y="1"/>
                  </a:moveTo>
                  <a:cubicBezTo>
                    <a:pt x="6378" y="1"/>
                    <a:pt x="2305" y="2415"/>
                    <a:pt x="0" y="5483"/>
                  </a:cubicBezTo>
                  <a:lnTo>
                    <a:pt x="2622" y="7052"/>
                  </a:lnTo>
                  <a:cubicBezTo>
                    <a:pt x="2835" y="6649"/>
                    <a:pt x="2977" y="6220"/>
                    <a:pt x="3257" y="5848"/>
                  </a:cubicBezTo>
                  <a:cubicBezTo>
                    <a:pt x="3558" y="5453"/>
                    <a:pt x="3917" y="5078"/>
                    <a:pt x="4288" y="4750"/>
                  </a:cubicBezTo>
                  <a:cubicBezTo>
                    <a:pt x="4907" y="4206"/>
                    <a:pt x="5637" y="3800"/>
                    <a:pt x="6397" y="3490"/>
                  </a:cubicBezTo>
                  <a:cubicBezTo>
                    <a:pt x="7606" y="3002"/>
                    <a:pt x="8893" y="2692"/>
                    <a:pt x="10192" y="2692"/>
                  </a:cubicBezTo>
                  <a:cubicBezTo>
                    <a:pt x="10560" y="2692"/>
                    <a:pt x="10929" y="2717"/>
                    <a:pt x="11297" y="2769"/>
                  </a:cubicBezTo>
                  <a:cubicBezTo>
                    <a:pt x="14906" y="3290"/>
                    <a:pt x="18147" y="6913"/>
                    <a:pt x="17123" y="10653"/>
                  </a:cubicBezTo>
                  <a:lnTo>
                    <a:pt x="19194" y="10900"/>
                  </a:lnTo>
                  <a:cubicBezTo>
                    <a:pt x="19083" y="9636"/>
                    <a:pt x="19144" y="8349"/>
                    <a:pt x="18968" y="7078"/>
                  </a:cubicBezTo>
                  <a:cubicBezTo>
                    <a:pt x="18792" y="5808"/>
                    <a:pt x="18224" y="4675"/>
                    <a:pt x="17481" y="3641"/>
                  </a:cubicBezTo>
                  <a:cubicBezTo>
                    <a:pt x="16129" y="1766"/>
                    <a:pt x="14115" y="516"/>
                    <a:pt x="11834" y="127"/>
                  </a:cubicBezTo>
                  <a:cubicBezTo>
                    <a:pt x="11331" y="41"/>
                    <a:pt x="10822" y="1"/>
                    <a:pt x="10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478326" y="2825649"/>
              <a:ext cx="1012293" cy="589710"/>
            </a:xfrm>
            <a:custGeom>
              <a:avLst/>
              <a:gdLst/>
              <a:ahLst/>
              <a:cxnLst/>
              <a:rect l="l" t="t" r="r" b="b"/>
              <a:pathLst>
                <a:path w="24961" h="14541" extrusionOk="0">
                  <a:moveTo>
                    <a:pt x="13876" y="1"/>
                  </a:moveTo>
                  <a:cubicBezTo>
                    <a:pt x="11718" y="1"/>
                    <a:pt x="9551" y="531"/>
                    <a:pt x="7523" y="1235"/>
                  </a:cubicBezTo>
                  <a:cubicBezTo>
                    <a:pt x="5904" y="1796"/>
                    <a:pt x="4268" y="2533"/>
                    <a:pt x="2964" y="3672"/>
                  </a:cubicBezTo>
                  <a:cubicBezTo>
                    <a:pt x="1880" y="4621"/>
                    <a:pt x="963" y="5696"/>
                    <a:pt x="1" y="6750"/>
                  </a:cubicBezTo>
                  <a:lnTo>
                    <a:pt x="1964" y="8684"/>
                  </a:lnTo>
                  <a:cubicBezTo>
                    <a:pt x="2420" y="7856"/>
                    <a:pt x="3178" y="7183"/>
                    <a:pt x="3877" y="6581"/>
                  </a:cubicBezTo>
                  <a:cubicBezTo>
                    <a:pt x="4836" y="5764"/>
                    <a:pt x="5847" y="5023"/>
                    <a:pt x="6969" y="4443"/>
                  </a:cubicBezTo>
                  <a:cubicBezTo>
                    <a:pt x="8688" y="3546"/>
                    <a:pt x="10578" y="3001"/>
                    <a:pt x="12495" y="3001"/>
                  </a:cubicBezTo>
                  <a:cubicBezTo>
                    <a:pt x="13201" y="3001"/>
                    <a:pt x="13910" y="3075"/>
                    <a:pt x="14616" y="3233"/>
                  </a:cubicBezTo>
                  <a:cubicBezTo>
                    <a:pt x="17096" y="3787"/>
                    <a:pt x="19178" y="5318"/>
                    <a:pt x="20513" y="7467"/>
                  </a:cubicBezTo>
                  <a:cubicBezTo>
                    <a:pt x="21753" y="9471"/>
                    <a:pt x="22189" y="12198"/>
                    <a:pt x="21689" y="14540"/>
                  </a:cubicBezTo>
                  <a:lnTo>
                    <a:pt x="24311" y="14286"/>
                  </a:lnTo>
                  <a:cubicBezTo>
                    <a:pt x="24298" y="14256"/>
                    <a:pt x="24291" y="14225"/>
                    <a:pt x="24298" y="14199"/>
                  </a:cubicBezTo>
                  <a:cubicBezTo>
                    <a:pt x="24960" y="11140"/>
                    <a:pt x="24923" y="8166"/>
                    <a:pt x="23287" y="5396"/>
                  </a:cubicBezTo>
                  <a:cubicBezTo>
                    <a:pt x="21814" y="2895"/>
                    <a:pt x="19506" y="1040"/>
                    <a:pt x="16671" y="330"/>
                  </a:cubicBezTo>
                  <a:cubicBezTo>
                    <a:pt x="15749" y="101"/>
                    <a:pt x="14813" y="1"/>
                    <a:pt x="13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679232" y="3102020"/>
              <a:ext cx="581396" cy="301932"/>
            </a:xfrm>
            <a:custGeom>
              <a:avLst/>
              <a:gdLst/>
              <a:ahLst/>
              <a:cxnLst/>
              <a:rect l="l" t="t" r="r" b="b"/>
              <a:pathLst>
                <a:path w="14336" h="7445" extrusionOk="0">
                  <a:moveTo>
                    <a:pt x="7281" y="1"/>
                  </a:moveTo>
                  <a:cubicBezTo>
                    <a:pt x="5940" y="1"/>
                    <a:pt x="4608" y="356"/>
                    <a:pt x="3380" y="902"/>
                  </a:cubicBezTo>
                  <a:cubicBezTo>
                    <a:pt x="2619" y="1237"/>
                    <a:pt x="1950" y="1703"/>
                    <a:pt x="1346" y="2271"/>
                  </a:cubicBezTo>
                  <a:cubicBezTo>
                    <a:pt x="799" y="2784"/>
                    <a:pt x="470" y="3440"/>
                    <a:pt x="1" y="3990"/>
                  </a:cubicBezTo>
                  <a:lnTo>
                    <a:pt x="1940" y="5055"/>
                  </a:lnTo>
                  <a:cubicBezTo>
                    <a:pt x="1940" y="5055"/>
                    <a:pt x="4024" y="2240"/>
                    <a:pt x="6947" y="2240"/>
                  </a:cubicBezTo>
                  <a:cubicBezTo>
                    <a:pt x="7324" y="2240"/>
                    <a:pt x="7716" y="2287"/>
                    <a:pt x="8118" y="2393"/>
                  </a:cubicBezTo>
                  <a:cubicBezTo>
                    <a:pt x="12690" y="3592"/>
                    <a:pt x="11322" y="7248"/>
                    <a:pt x="11322" y="7248"/>
                  </a:cubicBezTo>
                  <a:lnTo>
                    <a:pt x="13964" y="7444"/>
                  </a:lnTo>
                  <a:cubicBezTo>
                    <a:pt x="14335" y="3920"/>
                    <a:pt x="11913" y="625"/>
                    <a:pt x="8385" y="84"/>
                  </a:cubicBezTo>
                  <a:cubicBezTo>
                    <a:pt x="8018" y="28"/>
                    <a:pt x="7649" y="1"/>
                    <a:pt x="7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663416" y="3082230"/>
              <a:ext cx="636957" cy="337093"/>
            </a:xfrm>
            <a:custGeom>
              <a:avLst/>
              <a:gdLst/>
              <a:ahLst/>
              <a:cxnLst/>
              <a:rect l="l" t="t" r="r" b="b"/>
              <a:pathLst>
                <a:path w="15706" h="8312" extrusionOk="0">
                  <a:moveTo>
                    <a:pt x="7751" y="1"/>
                  </a:moveTo>
                  <a:cubicBezTo>
                    <a:pt x="6452" y="1"/>
                    <a:pt x="5165" y="311"/>
                    <a:pt x="3956" y="799"/>
                  </a:cubicBezTo>
                  <a:cubicBezTo>
                    <a:pt x="3196" y="1109"/>
                    <a:pt x="2466" y="1515"/>
                    <a:pt x="1847" y="2059"/>
                  </a:cubicBezTo>
                  <a:cubicBezTo>
                    <a:pt x="1476" y="2387"/>
                    <a:pt x="1117" y="2762"/>
                    <a:pt x="816" y="3157"/>
                  </a:cubicBezTo>
                  <a:cubicBezTo>
                    <a:pt x="536" y="3529"/>
                    <a:pt x="394" y="3958"/>
                    <a:pt x="181" y="4361"/>
                  </a:cubicBezTo>
                  <a:cubicBezTo>
                    <a:pt x="134" y="4448"/>
                    <a:pt x="86" y="4536"/>
                    <a:pt x="29" y="4620"/>
                  </a:cubicBezTo>
                  <a:cubicBezTo>
                    <a:pt x="1" y="4663"/>
                    <a:pt x="42" y="4780"/>
                    <a:pt x="93" y="4780"/>
                  </a:cubicBezTo>
                  <a:cubicBezTo>
                    <a:pt x="103" y="4780"/>
                    <a:pt x="113" y="4776"/>
                    <a:pt x="124" y="4766"/>
                  </a:cubicBezTo>
                  <a:cubicBezTo>
                    <a:pt x="219" y="4675"/>
                    <a:pt x="306" y="4580"/>
                    <a:pt x="391" y="4478"/>
                  </a:cubicBezTo>
                  <a:cubicBezTo>
                    <a:pt x="860" y="3928"/>
                    <a:pt x="1189" y="3272"/>
                    <a:pt x="1736" y="2759"/>
                  </a:cubicBezTo>
                  <a:cubicBezTo>
                    <a:pt x="2340" y="2191"/>
                    <a:pt x="3009" y="1725"/>
                    <a:pt x="3770" y="1390"/>
                  </a:cubicBezTo>
                  <a:cubicBezTo>
                    <a:pt x="4998" y="844"/>
                    <a:pt x="6330" y="489"/>
                    <a:pt x="7671" y="489"/>
                  </a:cubicBezTo>
                  <a:cubicBezTo>
                    <a:pt x="8039" y="489"/>
                    <a:pt x="8408" y="516"/>
                    <a:pt x="8775" y="572"/>
                  </a:cubicBezTo>
                  <a:cubicBezTo>
                    <a:pt x="12303" y="1113"/>
                    <a:pt x="14725" y="4408"/>
                    <a:pt x="14354" y="7932"/>
                  </a:cubicBezTo>
                  <a:cubicBezTo>
                    <a:pt x="14348" y="7993"/>
                    <a:pt x="14343" y="8057"/>
                    <a:pt x="14337" y="8118"/>
                  </a:cubicBezTo>
                  <a:cubicBezTo>
                    <a:pt x="14325" y="8201"/>
                    <a:pt x="14437" y="8312"/>
                    <a:pt x="14520" y="8312"/>
                  </a:cubicBezTo>
                  <a:cubicBezTo>
                    <a:pt x="14552" y="8312"/>
                    <a:pt x="14580" y="8295"/>
                    <a:pt x="14594" y="8254"/>
                  </a:cubicBezTo>
                  <a:cubicBezTo>
                    <a:pt x="14627" y="8159"/>
                    <a:pt x="14655" y="8061"/>
                    <a:pt x="14682" y="7962"/>
                  </a:cubicBezTo>
                  <a:cubicBezTo>
                    <a:pt x="15706" y="4222"/>
                    <a:pt x="12465" y="599"/>
                    <a:pt x="8856" y="78"/>
                  </a:cubicBezTo>
                  <a:cubicBezTo>
                    <a:pt x="8488" y="26"/>
                    <a:pt x="8119" y="1"/>
                    <a:pt x="7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547390" y="2947350"/>
              <a:ext cx="830810" cy="491810"/>
            </a:xfrm>
            <a:custGeom>
              <a:avLst/>
              <a:gdLst/>
              <a:ahLst/>
              <a:cxnLst/>
              <a:rect l="l" t="t" r="r" b="b"/>
              <a:pathLst>
                <a:path w="20486" h="12127" extrusionOk="0">
                  <a:moveTo>
                    <a:pt x="10792" y="0"/>
                  </a:moveTo>
                  <a:cubicBezTo>
                    <a:pt x="8875" y="0"/>
                    <a:pt x="6985" y="545"/>
                    <a:pt x="5266" y="1442"/>
                  </a:cubicBezTo>
                  <a:cubicBezTo>
                    <a:pt x="4144" y="2022"/>
                    <a:pt x="3133" y="2763"/>
                    <a:pt x="2174" y="3580"/>
                  </a:cubicBezTo>
                  <a:cubicBezTo>
                    <a:pt x="1475" y="4182"/>
                    <a:pt x="717" y="4855"/>
                    <a:pt x="261" y="5683"/>
                  </a:cubicBezTo>
                  <a:cubicBezTo>
                    <a:pt x="173" y="5845"/>
                    <a:pt x="92" y="6010"/>
                    <a:pt x="31" y="6186"/>
                  </a:cubicBezTo>
                  <a:cubicBezTo>
                    <a:pt x="1" y="6269"/>
                    <a:pt x="97" y="6371"/>
                    <a:pt x="182" y="6371"/>
                  </a:cubicBezTo>
                  <a:cubicBezTo>
                    <a:pt x="210" y="6371"/>
                    <a:pt x="237" y="6360"/>
                    <a:pt x="258" y="6331"/>
                  </a:cubicBezTo>
                  <a:cubicBezTo>
                    <a:pt x="308" y="6260"/>
                    <a:pt x="366" y="6193"/>
                    <a:pt x="420" y="6118"/>
                  </a:cubicBezTo>
                  <a:cubicBezTo>
                    <a:pt x="2725" y="3050"/>
                    <a:pt x="6798" y="636"/>
                    <a:pt x="10731" y="636"/>
                  </a:cubicBezTo>
                  <a:cubicBezTo>
                    <a:pt x="11242" y="636"/>
                    <a:pt x="11751" y="676"/>
                    <a:pt x="12254" y="762"/>
                  </a:cubicBezTo>
                  <a:cubicBezTo>
                    <a:pt x="14535" y="1151"/>
                    <a:pt x="16549" y="2401"/>
                    <a:pt x="17901" y="4276"/>
                  </a:cubicBezTo>
                  <a:cubicBezTo>
                    <a:pt x="18644" y="5310"/>
                    <a:pt x="19212" y="6443"/>
                    <a:pt x="19388" y="7713"/>
                  </a:cubicBezTo>
                  <a:cubicBezTo>
                    <a:pt x="19564" y="8984"/>
                    <a:pt x="19503" y="10271"/>
                    <a:pt x="19614" y="11535"/>
                  </a:cubicBezTo>
                  <a:cubicBezTo>
                    <a:pt x="19628" y="11691"/>
                    <a:pt x="19645" y="11843"/>
                    <a:pt x="19665" y="11998"/>
                  </a:cubicBezTo>
                  <a:cubicBezTo>
                    <a:pt x="19672" y="12053"/>
                    <a:pt x="19748" y="12126"/>
                    <a:pt x="19806" y="12126"/>
                  </a:cubicBezTo>
                  <a:cubicBezTo>
                    <a:pt x="19834" y="12126"/>
                    <a:pt x="19857" y="12110"/>
                    <a:pt x="19868" y="12070"/>
                  </a:cubicBezTo>
                  <a:cubicBezTo>
                    <a:pt x="19918" y="11897"/>
                    <a:pt x="19949" y="11718"/>
                    <a:pt x="19986" y="11539"/>
                  </a:cubicBezTo>
                  <a:cubicBezTo>
                    <a:pt x="20486" y="9197"/>
                    <a:pt x="20050" y="6470"/>
                    <a:pt x="18810" y="4466"/>
                  </a:cubicBezTo>
                  <a:cubicBezTo>
                    <a:pt x="17475" y="2317"/>
                    <a:pt x="15393" y="786"/>
                    <a:pt x="12913" y="232"/>
                  </a:cubicBezTo>
                  <a:cubicBezTo>
                    <a:pt x="12207" y="74"/>
                    <a:pt x="11498" y="0"/>
                    <a:pt x="10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4"/>
          <p:cNvSpPr/>
          <p:nvPr/>
        </p:nvSpPr>
        <p:spPr>
          <a:xfrm>
            <a:off x="8851500" y="1314713"/>
            <a:ext cx="250092" cy="181358"/>
          </a:xfrm>
          <a:custGeom>
            <a:avLst/>
            <a:gdLst/>
            <a:ahLst/>
            <a:cxnLst/>
            <a:rect l="l" t="t" r="r" b="b"/>
            <a:pathLst>
              <a:path w="7168" h="5198" extrusionOk="0">
                <a:moveTo>
                  <a:pt x="5467" y="1"/>
                </a:moveTo>
                <a:cubicBezTo>
                  <a:pt x="4475" y="1"/>
                  <a:pt x="3844" y="1080"/>
                  <a:pt x="3880" y="2028"/>
                </a:cubicBezTo>
                <a:cubicBezTo>
                  <a:pt x="3880" y="2028"/>
                  <a:pt x="2956" y="1084"/>
                  <a:pt x="2052" y="1084"/>
                </a:cubicBezTo>
                <a:cubicBezTo>
                  <a:pt x="1687" y="1084"/>
                  <a:pt x="1324" y="1239"/>
                  <a:pt x="1027" y="1673"/>
                </a:cubicBezTo>
                <a:cubicBezTo>
                  <a:pt x="0" y="3177"/>
                  <a:pt x="1781" y="4285"/>
                  <a:pt x="2889" y="4684"/>
                </a:cubicBezTo>
                <a:cubicBezTo>
                  <a:pt x="3998" y="5079"/>
                  <a:pt x="4988" y="5198"/>
                  <a:pt x="4988" y="5198"/>
                </a:cubicBezTo>
                <a:cubicBezTo>
                  <a:pt x="4988" y="5198"/>
                  <a:pt x="6110" y="3941"/>
                  <a:pt x="6708" y="2423"/>
                </a:cubicBezTo>
                <a:cubicBezTo>
                  <a:pt x="7168" y="1258"/>
                  <a:pt x="6843" y="129"/>
                  <a:pt x="5600" y="7"/>
                </a:cubicBezTo>
                <a:cubicBezTo>
                  <a:pt x="5555" y="3"/>
                  <a:pt x="5511" y="1"/>
                  <a:pt x="54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8713601" y="471305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SECTION_TITLE_AND_DESCRIPTION_1">
    <p:spTree>
      <p:nvGrpSpPr>
        <p:cNvPr id="1" name="Shape 697"/>
        <p:cNvGrpSpPr/>
        <p:nvPr/>
      </p:nvGrpSpPr>
      <p:grpSpPr>
        <a:xfrm>
          <a:off x="0" y="0"/>
          <a:ext cx="0" cy="0"/>
          <a:chOff x="0" y="0"/>
          <a:chExt cx="0" cy="0"/>
        </a:xfrm>
      </p:grpSpPr>
      <p:sp>
        <p:nvSpPr>
          <p:cNvPr id="698" name="Google Shape;698;p18"/>
          <p:cNvSpPr/>
          <p:nvPr/>
        </p:nvSpPr>
        <p:spPr>
          <a:xfrm>
            <a:off x="1069850" y="599975"/>
            <a:ext cx="1328653" cy="703305"/>
          </a:xfrm>
          <a:custGeom>
            <a:avLst/>
            <a:gdLst/>
            <a:ahLst/>
            <a:cxnLst/>
            <a:rect l="l" t="t" r="r" b="b"/>
            <a:pathLst>
              <a:path w="24471" h="12954" extrusionOk="0">
                <a:moveTo>
                  <a:pt x="16421" y="0"/>
                </a:moveTo>
                <a:cubicBezTo>
                  <a:pt x="14943" y="0"/>
                  <a:pt x="13290" y="801"/>
                  <a:pt x="12743" y="2553"/>
                </a:cubicBezTo>
                <a:cubicBezTo>
                  <a:pt x="12743" y="2553"/>
                  <a:pt x="11376" y="331"/>
                  <a:pt x="8553" y="331"/>
                </a:cubicBezTo>
                <a:cubicBezTo>
                  <a:pt x="8325" y="331"/>
                  <a:pt x="8088" y="345"/>
                  <a:pt x="7841" y="377"/>
                </a:cubicBezTo>
                <a:cubicBezTo>
                  <a:pt x="4536" y="799"/>
                  <a:pt x="4951" y="3935"/>
                  <a:pt x="4951" y="3935"/>
                </a:cubicBezTo>
                <a:cubicBezTo>
                  <a:pt x="4951" y="3935"/>
                  <a:pt x="4359" y="3784"/>
                  <a:pt x="3597" y="3784"/>
                </a:cubicBezTo>
                <a:cubicBezTo>
                  <a:pt x="2344" y="3784"/>
                  <a:pt x="633" y="4193"/>
                  <a:pt x="345" y="6358"/>
                </a:cubicBezTo>
                <a:cubicBezTo>
                  <a:pt x="1" y="8970"/>
                  <a:pt x="2489" y="9383"/>
                  <a:pt x="4095" y="9383"/>
                </a:cubicBezTo>
                <a:cubicBezTo>
                  <a:pt x="4837" y="9383"/>
                  <a:pt x="5390" y="9295"/>
                  <a:pt x="5391" y="9295"/>
                </a:cubicBezTo>
                <a:lnTo>
                  <a:pt x="5391" y="9295"/>
                </a:lnTo>
                <a:cubicBezTo>
                  <a:pt x="5391" y="9295"/>
                  <a:pt x="4850" y="12123"/>
                  <a:pt x="8033" y="12843"/>
                </a:cubicBezTo>
                <a:cubicBezTo>
                  <a:pt x="8371" y="12919"/>
                  <a:pt x="8689" y="12954"/>
                  <a:pt x="8989" y="12954"/>
                </a:cubicBezTo>
                <a:cubicBezTo>
                  <a:pt x="11515" y="12954"/>
                  <a:pt x="12717" y="10535"/>
                  <a:pt x="12717" y="10535"/>
                </a:cubicBezTo>
                <a:cubicBezTo>
                  <a:pt x="12717" y="10535"/>
                  <a:pt x="14169" y="12797"/>
                  <a:pt x="16466" y="12797"/>
                </a:cubicBezTo>
                <a:cubicBezTo>
                  <a:pt x="16774" y="12797"/>
                  <a:pt x="17097" y="12756"/>
                  <a:pt x="17434" y="12664"/>
                </a:cubicBezTo>
                <a:cubicBezTo>
                  <a:pt x="20279" y="11884"/>
                  <a:pt x="19799" y="8944"/>
                  <a:pt x="19799" y="8944"/>
                </a:cubicBezTo>
                <a:lnTo>
                  <a:pt x="19799" y="8944"/>
                </a:lnTo>
                <a:cubicBezTo>
                  <a:pt x="19799" y="8944"/>
                  <a:pt x="19885" y="8949"/>
                  <a:pt x="20032" y="8949"/>
                </a:cubicBezTo>
                <a:cubicBezTo>
                  <a:pt x="20928" y="8949"/>
                  <a:pt x="24120" y="8757"/>
                  <a:pt x="24314" y="6040"/>
                </a:cubicBezTo>
                <a:cubicBezTo>
                  <a:pt x="24471" y="3886"/>
                  <a:pt x="22368" y="3542"/>
                  <a:pt x="21012" y="3542"/>
                </a:cubicBezTo>
                <a:cubicBezTo>
                  <a:pt x="20377" y="3542"/>
                  <a:pt x="19905" y="3618"/>
                  <a:pt x="19905" y="3618"/>
                </a:cubicBezTo>
                <a:cubicBezTo>
                  <a:pt x="19905" y="3618"/>
                  <a:pt x="20083" y="1012"/>
                  <a:pt x="17569" y="177"/>
                </a:cubicBezTo>
                <a:cubicBezTo>
                  <a:pt x="17217" y="60"/>
                  <a:pt x="16826" y="0"/>
                  <a:pt x="16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a:off x="1690917" y="1356501"/>
            <a:ext cx="120155" cy="133288"/>
          </a:xfrm>
          <a:custGeom>
            <a:avLst/>
            <a:gdLst/>
            <a:ahLst/>
            <a:cxnLst/>
            <a:rect l="l" t="t" r="r" b="b"/>
            <a:pathLst>
              <a:path w="2213" h="2455" extrusionOk="0">
                <a:moveTo>
                  <a:pt x="1089" y="1"/>
                </a:moveTo>
                <a:cubicBezTo>
                  <a:pt x="531" y="740"/>
                  <a:pt x="0" y="2451"/>
                  <a:pt x="1089" y="2454"/>
                </a:cubicBezTo>
                <a:cubicBezTo>
                  <a:pt x="1090" y="2454"/>
                  <a:pt x="1091" y="2454"/>
                  <a:pt x="1092" y="2454"/>
                </a:cubicBezTo>
                <a:cubicBezTo>
                  <a:pt x="2212" y="2454"/>
                  <a:pt x="1608" y="743"/>
                  <a:pt x="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a:off x="1296255" y="1379033"/>
            <a:ext cx="120155" cy="133288"/>
          </a:xfrm>
          <a:custGeom>
            <a:avLst/>
            <a:gdLst/>
            <a:ahLst/>
            <a:cxnLst/>
            <a:rect l="l" t="t" r="r" b="b"/>
            <a:pathLst>
              <a:path w="2213" h="2455" extrusionOk="0">
                <a:moveTo>
                  <a:pt x="1088" y="1"/>
                </a:moveTo>
                <a:cubicBezTo>
                  <a:pt x="531" y="741"/>
                  <a:pt x="1" y="2451"/>
                  <a:pt x="1088" y="2454"/>
                </a:cubicBezTo>
                <a:cubicBezTo>
                  <a:pt x="1089" y="2454"/>
                  <a:pt x="1091" y="2454"/>
                  <a:pt x="1092" y="2454"/>
                </a:cubicBezTo>
                <a:cubicBezTo>
                  <a:pt x="2213" y="2454"/>
                  <a:pt x="1609" y="744"/>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2052895" y="1379033"/>
            <a:ext cx="120155" cy="133288"/>
          </a:xfrm>
          <a:custGeom>
            <a:avLst/>
            <a:gdLst/>
            <a:ahLst/>
            <a:cxnLst/>
            <a:rect l="l" t="t" r="r" b="b"/>
            <a:pathLst>
              <a:path w="2213" h="2455" extrusionOk="0">
                <a:moveTo>
                  <a:pt x="1089" y="1"/>
                </a:moveTo>
                <a:cubicBezTo>
                  <a:pt x="531" y="741"/>
                  <a:pt x="1" y="2451"/>
                  <a:pt x="1089" y="2454"/>
                </a:cubicBezTo>
                <a:cubicBezTo>
                  <a:pt x="1090" y="2454"/>
                  <a:pt x="1091" y="2454"/>
                  <a:pt x="1092" y="2454"/>
                </a:cubicBezTo>
                <a:cubicBezTo>
                  <a:pt x="2213" y="2454"/>
                  <a:pt x="1609" y="744"/>
                  <a:pt x="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1514951" y="1577802"/>
            <a:ext cx="120101" cy="133071"/>
          </a:xfrm>
          <a:custGeom>
            <a:avLst/>
            <a:gdLst/>
            <a:ahLst/>
            <a:cxnLst/>
            <a:rect l="l" t="t" r="r" b="b"/>
            <a:pathLst>
              <a:path w="2212" h="2451" extrusionOk="0">
                <a:moveTo>
                  <a:pt x="1089" y="0"/>
                </a:moveTo>
                <a:cubicBezTo>
                  <a:pt x="531" y="737"/>
                  <a:pt x="0" y="2446"/>
                  <a:pt x="1089" y="2450"/>
                </a:cubicBezTo>
                <a:cubicBezTo>
                  <a:pt x="1091" y="2450"/>
                  <a:pt x="1093" y="2450"/>
                  <a:pt x="1095" y="2450"/>
                </a:cubicBezTo>
                <a:cubicBezTo>
                  <a:pt x="2211" y="2450"/>
                  <a:pt x="1608" y="742"/>
                  <a:pt x="1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1882086" y="1590235"/>
            <a:ext cx="119992" cy="133234"/>
          </a:xfrm>
          <a:custGeom>
            <a:avLst/>
            <a:gdLst/>
            <a:ahLst/>
            <a:cxnLst/>
            <a:rect l="l" t="t" r="r" b="b"/>
            <a:pathLst>
              <a:path w="2210" h="2454" extrusionOk="0">
                <a:moveTo>
                  <a:pt x="1085" y="1"/>
                </a:moveTo>
                <a:cubicBezTo>
                  <a:pt x="531" y="741"/>
                  <a:pt x="1" y="2451"/>
                  <a:pt x="1085" y="2454"/>
                </a:cubicBezTo>
                <a:cubicBezTo>
                  <a:pt x="1086" y="2454"/>
                  <a:pt x="1087" y="2454"/>
                  <a:pt x="1088" y="2454"/>
                </a:cubicBezTo>
                <a:cubicBezTo>
                  <a:pt x="2210" y="2454"/>
                  <a:pt x="1609" y="744"/>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a:off x="1680222" y="1829127"/>
            <a:ext cx="119938" cy="133071"/>
          </a:xfrm>
          <a:custGeom>
            <a:avLst/>
            <a:gdLst/>
            <a:ahLst/>
            <a:cxnLst/>
            <a:rect l="l" t="t" r="r" b="b"/>
            <a:pathLst>
              <a:path w="2209" h="2451" extrusionOk="0">
                <a:moveTo>
                  <a:pt x="1086" y="0"/>
                </a:moveTo>
                <a:cubicBezTo>
                  <a:pt x="532" y="741"/>
                  <a:pt x="1" y="2447"/>
                  <a:pt x="1086" y="2451"/>
                </a:cubicBezTo>
                <a:cubicBezTo>
                  <a:pt x="1088" y="2451"/>
                  <a:pt x="1090" y="2451"/>
                  <a:pt x="1093" y="2451"/>
                </a:cubicBezTo>
                <a:cubicBezTo>
                  <a:pt x="2209" y="2451"/>
                  <a:pt x="1609" y="743"/>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a:off x="1330732" y="1733190"/>
            <a:ext cx="120155" cy="133234"/>
          </a:xfrm>
          <a:custGeom>
            <a:avLst/>
            <a:gdLst/>
            <a:ahLst/>
            <a:cxnLst/>
            <a:rect l="l" t="t" r="r" b="b"/>
            <a:pathLst>
              <a:path w="2213" h="2454" extrusionOk="0">
                <a:moveTo>
                  <a:pt x="1085" y="0"/>
                </a:moveTo>
                <a:cubicBezTo>
                  <a:pt x="531" y="740"/>
                  <a:pt x="1" y="2450"/>
                  <a:pt x="1085" y="2454"/>
                </a:cubicBezTo>
                <a:cubicBezTo>
                  <a:pt x="1086" y="2454"/>
                  <a:pt x="1087" y="2454"/>
                  <a:pt x="1088" y="2454"/>
                </a:cubicBezTo>
                <a:cubicBezTo>
                  <a:pt x="2213" y="2454"/>
                  <a:pt x="1609" y="743"/>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a:off x="2039104" y="1812621"/>
            <a:ext cx="120209" cy="133234"/>
          </a:xfrm>
          <a:custGeom>
            <a:avLst/>
            <a:gdLst/>
            <a:ahLst/>
            <a:cxnLst/>
            <a:rect l="l" t="t" r="r" b="b"/>
            <a:pathLst>
              <a:path w="2214" h="2454" extrusionOk="0">
                <a:moveTo>
                  <a:pt x="1089" y="0"/>
                </a:moveTo>
                <a:cubicBezTo>
                  <a:pt x="532" y="741"/>
                  <a:pt x="1" y="2450"/>
                  <a:pt x="1089" y="2454"/>
                </a:cubicBezTo>
                <a:cubicBezTo>
                  <a:pt x="1090" y="2454"/>
                  <a:pt x="1091" y="2454"/>
                  <a:pt x="1092" y="2454"/>
                </a:cubicBezTo>
                <a:cubicBezTo>
                  <a:pt x="2214" y="2454"/>
                  <a:pt x="1609" y="743"/>
                  <a:pt x="1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725392" y="3232601"/>
            <a:ext cx="120155" cy="133288"/>
          </a:xfrm>
          <a:custGeom>
            <a:avLst/>
            <a:gdLst/>
            <a:ahLst/>
            <a:cxnLst/>
            <a:rect l="l" t="t" r="r" b="b"/>
            <a:pathLst>
              <a:path w="2213" h="2455" extrusionOk="0">
                <a:moveTo>
                  <a:pt x="1089" y="1"/>
                </a:moveTo>
                <a:cubicBezTo>
                  <a:pt x="531" y="740"/>
                  <a:pt x="0" y="2451"/>
                  <a:pt x="1089" y="2454"/>
                </a:cubicBezTo>
                <a:cubicBezTo>
                  <a:pt x="1090" y="2454"/>
                  <a:pt x="1091" y="2454"/>
                  <a:pt x="1092" y="2454"/>
                </a:cubicBezTo>
                <a:cubicBezTo>
                  <a:pt x="2212" y="2454"/>
                  <a:pt x="1608" y="743"/>
                  <a:pt x="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1330730" y="3255133"/>
            <a:ext cx="120155" cy="133288"/>
          </a:xfrm>
          <a:custGeom>
            <a:avLst/>
            <a:gdLst/>
            <a:ahLst/>
            <a:cxnLst/>
            <a:rect l="l" t="t" r="r" b="b"/>
            <a:pathLst>
              <a:path w="2213" h="2455" extrusionOk="0">
                <a:moveTo>
                  <a:pt x="1088" y="1"/>
                </a:moveTo>
                <a:cubicBezTo>
                  <a:pt x="531" y="741"/>
                  <a:pt x="1" y="2451"/>
                  <a:pt x="1088" y="2454"/>
                </a:cubicBezTo>
                <a:cubicBezTo>
                  <a:pt x="1089" y="2454"/>
                  <a:pt x="1091" y="2454"/>
                  <a:pt x="1092" y="2454"/>
                </a:cubicBezTo>
                <a:cubicBezTo>
                  <a:pt x="2213" y="2454"/>
                  <a:pt x="1609" y="744"/>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087370" y="3255133"/>
            <a:ext cx="120155" cy="133288"/>
          </a:xfrm>
          <a:custGeom>
            <a:avLst/>
            <a:gdLst/>
            <a:ahLst/>
            <a:cxnLst/>
            <a:rect l="l" t="t" r="r" b="b"/>
            <a:pathLst>
              <a:path w="2213" h="2455" extrusionOk="0">
                <a:moveTo>
                  <a:pt x="1089" y="1"/>
                </a:moveTo>
                <a:cubicBezTo>
                  <a:pt x="531" y="741"/>
                  <a:pt x="1" y="2451"/>
                  <a:pt x="1089" y="2454"/>
                </a:cubicBezTo>
                <a:cubicBezTo>
                  <a:pt x="1090" y="2454"/>
                  <a:pt x="1091" y="2454"/>
                  <a:pt x="1092" y="2454"/>
                </a:cubicBezTo>
                <a:cubicBezTo>
                  <a:pt x="2213" y="2454"/>
                  <a:pt x="1609" y="744"/>
                  <a:pt x="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1549426" y="3453902"/>
            <a:ext cx="120101" cy="133071"/>
          </a:xfrm>
          <a:custGeom>
            <a:avLst/>
            <a:gdLst/>
            <a:ahLst/>
            <a:cxnLst/>
            <a:rect l="l" t="t" r="r" b="b"/>
            <a:pathLst>
              <a:path w="2212" h="2451" extrusionOk="0">
                <a:moveTo>
                  <a:pt x="1089" y="0"/>
                </a:moveTo>
                <a:cubicBezTo>
                  <a:pt x="531" y="737"/>
                  <a:pt x="0" y="2446"/>
                  <a:pt x="1089" y="2450"/>
                </a:cubicBezTo>
                <a:cubicBezTo>
                  <a:pt x="1091" y="2450"/>
                  <a:pt x="1093" y="2450"/>
                  <a:pt x="1095" y="2450"/>
                </a:cubicBezTo>
                <a:cubicBezTo>
                  <a:pt x="2211" y="2450"/>
                  <a:pt x="1608" y="742"/>
                  <a:pt x="1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8"/>
          <p:cNvSpPr/>
          <p:nvPr/>
        </p:nvSpPr>
        <p:spPr>
          <a:xfrm>
            <a:off x="1916561" y="3466335"/>
            <a:ext cx="119992" cy="133234"/>
          </a:xfrm>
          <a:custGeom>
            <a:avLst/>
            <a:gdLst/>
            <a:ahLst/>
            <a:cxnLst/>
            <a:rect l="l" t="t" r="r" b="b"/>
            <a:pathLst>
              <a:path w="2210" h="2454" extrusionOk="0">
                <a:moveTo>
                  <a:pt x="1085" y="1"/>
                </a:moveTo>
                <a:cubicBezTo>
                  <a:pt x="531" y="741"/>
                  <a:pt x="1" y="2451"/>
                  <a:pt x="1085" y="2454"/>
                </a:cubicBezTo>
                <a:cubicBezTo>
                  <a:pt x="1086" y="2454"/>
                  <a:pt x="1087" y="2454"/>
                  <a:pt x="1088" y="2454"/>
                </a:cubicBezTo>
                <a:cubicBezTo>
                  <a:pt x="2210" y="2454"/>
                  <a:pt x="1609" y="744"/>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1714697" y="3705227"/>
            <a:ext cx="119938" cy="133071"/>
          </a:xfrm>
          <a:custGeom>
            <a:avLst/>
            <a:gdLst/>
            <a:ahLst/>
            <a:cxnLst/>
            <a:rect l="l" t="t" r="r" b="b"/>
            <a:pathLst>
              <a:path w="2209" h="2451" extrusionOk="0">
                <a:moveTo>
                  <a:pt x="1086" y="0"/>
                </a:moveTo>
                <a:cubicBezTo>
                  <a:pt x="532" y="741"/>
                  <a:pt x="1" y="2447"/>
                  <a:pt x="1086" y="2451"/>
                </a:cubicBezTo>
                <a:cubicBezTo>
                  <a:pt x="1088" y="2451"/>
                  <a:pt x="1090" y="2451"/>
                  <a:pt x="1093" y="2451"/>
                </a:cubicBezTo>
                <a:cubicBezTo>
                  <a:pt x="2209" y="2451"/>
                  <a:pt x="1609" y="743"/>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1365207" y="3609290"/>
            <a:ext cx="120155" cy="133234"/>
          </a:xfrm>
          <a:custGeom>
            <a:avLst/>
            <a:gdLst/>
            <a:ahLst/>
            <a:cxnLst/>
            <a:rect l="l" t="t" r="r" b="b"/>
            <a:pathLst>
              <a:path w="2213" h="2454" extrusionOk="0">
                <a:moveTo>
                  <a:pt x="1085" y="0"/>
                </a:moveTo>
                <a:cubicBezTo>
                  <a:pt x="531" y="740"/>
                  <a:pt x="1" y="2450"/>
                  <a:pt x="1085" y="2454"/>
                </a:cubicBezTo>
                <a:cubicBezTo>
                  <a:pt x="1086" y="2454"/>
                  <a:pt x="1087" y="2454"/>
                  <a:pt x="1088" y="2454"/>
                </a:cubicBezTo>
                <a:cubicBezTo>
                  <a:pt x="2213" y="2454"/>
                  <a:pt x="1609" y="743"/>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2073579" y="3688721"/>
            <a:ext cx="120209" cy="133234"/>
          </a:xfrm>
          <a:custGeom>
            <a:avLst/>
            <a:gdLst/>
            <a:ahLst/>
            <a:cxnLst/>
            <a:rect l="l" t="t" r="r" b="b"/>
            <a:pathLst>
              <a:path w="2214" h="2454" extrusionOk="0">
                <a:moveTo>
                  <a:pt x="1089" y="0"/>
                </a:moveTo>
                <a:cubicBezTo>
                  <a:pt x="532" y="741"/>
                  <a:pt x="1" y="2450"/>
                  <a:pt x="1089" y="2454"/>
                </a:cubicBezTo>
                <a:cubicBezTo>
                  <a:pt x="1090" y="2454"/>
                  <a:pt x="1091" y="2454"/>
                  <a:pt x="1092" y="2454"/>
                </a:cubicBezTo>
                <a:cubicBezTo>
                  <a:pt x="2214" y="2454"/>
                  <a:pt x="1609" y="743"/>
                  <a:pt x="1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1544193" y="3926005"/>
            <a:ext cx="120101" cy="133071"/>
          </a:xfrm>
          <a:custGeom>
            <a:avLst/>
            <a:gdLst/>
            <a:ahLst/>
            <a:cxnLst/>
            <a:rect l="l" t="t" r="r" b="b"/>
            <a:pathLst>
              <a:path w="2212" h="2451" extrusionOk="0">
                <a:moveTo>
                  <a:pt x="1089" y="0"/>
                </a:moveTo>
                <a:cubicBezTo>
                  <a:pt x="531" y="737"/>
                  <a:pt x="0" y="2446"/>
                  <a:pt x="1089" y="2450"/>
                </a:cubicBezTo>
                <a:cubicBezTo>
                  <a:pt x="1091" y="2450"/>
                  <a:pt x="1093" y="2450"/>
                  <a:pt x="1095" y="2450"/>
                </a:cubicBezTo>
                <a:cubicBezTo>
                  <a:pt x="2211" y="2450"/>
                  <a:pt x="1608" y="742"/>
                  <a:pt x="1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1911328" y="3938439"/>
            <a:ext cx="119992" cy="133234"/>
          </a:xfrm>
          <a:custGeom>
            <a:avLst/>
            <a:gdLst/>
            <a:ahLst/>
            <a:cxnLst/>
            <a:rect l="l" t="t" r="r" b="b"/>
            <a:pathLst>
              <a:path w="2210" h="2454" extrusionOk="0">
                <a:moveTo>
                  <a:pt x="1085" y="1"/>
                </a:moveTo>
                <a:cubicBezTo>
                  <a:pt x="531" y="741"/>
                  <a:pt x="1" y="2451"/>
                  <a:pt x="1085" y="2454"/>
                </a:cubicBezTo>
                <a:cubicBezTo>
                  <a:pt x="1086" y="2454"/>
                  <a:pt x="1087" y="2454"/>
                  <a:pt x="1088" y="2454"/>
                </a:cubicBezTo>
                <a:cubicBezTo>
                  <a:pt x="2210" y="2454"/>
                  <a:pt x="1609" y="744"/>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1709464" y="4177330"/>
            <a:ext cx="119938" cy="133071"/>
          </a:xfrm>
          <a:custGeom>
            <a:avLst/>
            <a:gdLst/>
            <a:ahLst/>
            <a:cxnLst/>
            <a:rect l="l" t="t" r="r" b="b"/>
            <a:pathLst>
              <a:path w="2209" h="2451" extrusionOk="0">
                <a:moveTo>
                  <a:pt x="1086" y="0"/>
                </a:moveTo>
                <a:cubicBezTo>
                  <a:pt x="532" y="741"/>
                  <a:pt x="1" y="2447"/>
                  <a:pt x="1086" y="2451"/>
                </a:cubicBezTo>
                <a:cubicBezTo>
                  <a:pt x="1088" y="2451"/>
                  <a:pt x="1090" y="2451"/>
                  <a:pt x="1093" y="2451"/>
                </a:cubicBezTo>
                <a:cubicBezTo>
                  <a:pt x="2209" y="2451"/>
                  <a:pt x="1609" y="743"/>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1359974" y="4081394"/>
            <a:ext cx="120155" cy="133234"/>
          </a:xfrm>
          <a:custGeom>
            <a:avLst/>
            <a:gdLst/>
            <a:ahLst/>
            <a:cxnLst/>
            <a:rect l="l" t="t" r="r" b="b"/>
            <a:pathLst>
              <a:path w="2213" h="2454" extrusionOk="0">
                <a:moveTo>
                  <a:pt x="1085" y="0"/>
                </a:moveTo>
                <a:cubicBezTo>
                  <a:pt x="531" y="740"/>
                  <a:pt x="1" y="2450"/>
                  <a:pt x="1085" y="2454"/>
                </a:cubicBezTo>
                <a:cubicBezTo>
                  <a:pt x="1086" y="2454"/>
                  <a:pt x="1087" y="2454"/>
                  <a:pt x="1088" y="2454"/>
                </a:cubicBezTo>
                <a:cubicBezTo>
                  <a:pt x="2213" y="2454"/>
                  <a:pt x="1609" y="743"/>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2068346" y="4160825"/>
            <a:ext cx="120209" cy="133234"/>
          </a:xfrm>
          <a:custGeom>
            <a:avLst/>
            <a:gdLst/>
            <a:ahLst/>
            <a:cxnLst/>
            <a:rect l="l" t="t" r="r" b="b"/>
            <a:pathLst>
              <a:path w="2214" h="2454" extrusionOk="0">
                <a:moveTo>
                  <a:pt x="1089" y="0"/>
                </a:moveTo>
                <a:cubicBezTo>
                  <a:pt x="532" y="741"/>
                  <a:pt x="1" y="2450"/>
                  <a:pt x="1089" y="2454"/>
                </a:cubicBezTo>
                <a:cubicBezTo>
                  <a:pt x="1090" y="2454"/>
                  <a:pt x="1091" y="2454"/>
                  <a:pt x="1092" y="2454"/>
                </a:cubicBezTo>
                <a:cubicBezTo>
                  <a:pt x="2214" y="2454"/>
                  <a:pt x="1609" y="743"/>
                  <a:pt x="1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8486473" y="3609299"/>
            <a:ext cx="179204" cy="205077"/>
          </a:xfrm>
          <a:custGeom>
            <a:avLst/>
            <a:gdLst/>
            <a:ahLst/>
            <a:cxnLst/>
            <a:rect l="l" t="t" r="r" b="b"/>
            <a:pathLst>
              <a:path w="6430" h="6358" extrusionOk="0">
                <a:moveTo>
                  <a:pt x="2636" y="363"/>
                </a:moveTo>
                <a:lnTo>
                  <a:pt x="2636" y="363"/>
                </a:lnTo>
                <a:cubicBezTo>
                  <a:pt x="3099" y="810"/>
                  <a:pt x="3519" y="1313"/>
                  <a:pt x="3924" y="1820"/>
                </a:cubicBezTo>
                <a:cubicBezTo>
                  <a:pt x="3492" y="1965"/>
                  <a:pt x="3055" y="2107"/>
                  <a:pt x="2623" y="2249"/>
                </a:cubicBezTo>
                <a:cubicBezTo>
                  <a:pt x="2647" y="1621"/>
                  <a:pt x="2656" y="989"/>
                  <a:pt x="2636" y="363"/>
                </a:cubicBezTo>
                <a:close/>
                <a:moveTo>
                  <a:pt x="5674" y="1506"/>
                </a:moveTo>
                <a:cubicBezTo>
                  <a:pt x="5407" y="1874"/>
                  <a:pt x="5137" y="2243"/>
                  <a:pt x="4866" y="2611"/>
                </a:cubicBezTo>
                <a:cubicBezTo>
                  <a:pt x="4694" y="2391"/>
                  <a:pt x="4519" y="2171"/>
                  <a:pt x="4343" y="1956"/>
                </a:cubicBezTo>
                <a:cubicBezTo>
                  <a:pt x="4785" y="1806"/>
                  <a:pt x="5231" y="1658"/>
                  <a:pt x="5674" y="1506"/>
                </a:cubicBezTo>
                <a:close/>
                <a:moveTo>
                  <a:pt x="2302" y="2638"/>
                </a:moveTo>
                <a:lnTo>
                  <a:pt x="2302" y="2638"/>
                </a:lnTo>
                <a:cubicBezTo>
                  <a:pt x="2285" y="2946"/>
                  <a:pt x="2271" y="3253"/>
                  <a:pt x="2261" y="3557"/>
                </a:cubicBezTo>
                <a:cubicBezTo>
                  <a:pt x="1724" y="3436"/>
                  <a:pt x="1187" y="3314"/>
                  <a:pt x="649" y="3189"/>
                </a:cubicBezTo>
                <a:cubicBezTo>
                  <a:pt x="1201" y="3007"/>
                  <a:pt x="1751" y="2824"/>
                  <a:pt x="2302" y="2638"/>
                </a:cubicBezTo>
                <a:close/>
                <a:moveTo>
                  <a:pt x="4100" y="2037"/>
                </a:moveTo>
                <a:cubicBezTo>
                  <a:pt x="4228" y="2196"/>
                  <a:pt x="4356" y="2358"/>
                  <a:pt x="4485" y="2513"/>
                </a:cubicBezTo>
                <a:cubicBezTo>
                  <a:pt x="4526" y="2564"/>
                  <a:pt x="4610" y="2672"/>
                  <a:pt x="4718" y="2814"/>
                </a:cubicBezTo>
                <a:cubicBezTo>
                  <a:pt x="4445" y="3182"/>
                  <a:pt x="4171" y="3550"/>
                  <a:pt x="3893" y="3919"/>
                </a:cubicBezTo>
                <a:cubicBezTo>
                  <a:pt x="3589" y="3854"/>
                  <a:pt x="3285" y="3790"/>
                  <a:pt x="2981" y="3723"/>
                </a:cubicBezTo>
                <a:cubicBezTo>
                  <a:pt x="2836" y="3692"/>
                  <a:pt x="2690" y="3655"/>
                  <a:pt x="2545" y="3625"/>
                </a:cubicBezTo>
                <a:cubicBezTo>
                  <a:pt x="2569" y="3260"/>
                  <a:pt x="2592" y="2898"/>
                  <a:pt x="2609" y="2536"/>
                </a:cubicBezTo>
                <a:cubicBezTo>
                  <a:pt x="3106" y="2371"/>
                  <a:pt x="3603" y="2202"/>
                  <a:pt x="4100" y="2037"/>
                </a:cubicBezTo>
                <a:close/>
                <a:moveTo>
                  <a:pt x="4860" y="2999"/>
                </a:moveTo>
                <a:cubicBezTo>
                  <a:pt x="5215" y="3466"/>
                  <a:pt x="5722" y="4122"/>
                  <a:pt x="6019" y="4415"/>
                </a:cubicBezTo>
                <a:cubicBezTo>
                  <a:pt x="5891" y="4381"/>
                  <a:pt x="5755" y="4355"/>
                  <a:pt x="5746" y="4351"/>
                </a:cubicBezTo>
                <a:cubicBezTo>
                  <a:pt x="5381" y="4260"/>
                  <a:pt x="5016" y="4169"/>
                  <a:pt x="4651" y="4084"/>
                </a:cubicBezTo>
                <a:cubicBezTo>
                  <a:pt x="4478" y="4044"/>
                  <a:pt x="4309" y="4007"/>
                  <a:pt x="4137" y="3973"/>
                </a:cubicBezTo>
                <a:cubicBezTo>
                  <a:pt x="4380" y="3648"/>
                  <a:pt x="4620" y="3324"/>
                  <a:pt x="4860" y="2999"/>
                </a:cubicBezTo>
                <a:close/>
                <a:moveTo>
                  <a:pt x="2531" y="3844"/>
                </a:moveTo>
                <a:cubicBezTo>
                  <a:pt x="2934" y="3932"/>
                  <a:pt x="3339" y="4024"/>
                  <a:pt x="3745" y="4114"/>
                </a:cubicBezTo>
                <a:cubicBezTo>
                  <a:pt x="3295" y="4710"/>
                  <a:pt x="2839" y="5301"/>
                  <a:pt x="2373" y="5882"/>
                </a:cubicBezTo>
                <a:cubicBezTo>
                  <a:pt x="2424" y="5206"/>
                  <a:pt x="2481" y="4527"/>
                  <a:pt x="2531" y="3844"/>
                </a:cubicBezTo>
                <a:close/>
                <a:moveTo>
                  <a:pt x="2600" y="0"/>
                </a:moveTo>
                <a:cubicBezTo>
                  <a:pt x="2588" y="0"/>
                  <a:pt x="2576" y="10"/>
                  <a:pt x="2572" y="29"/>
                </a:cubicBezTo>
                <a:cubicBezTo>
                  <a:pt x="2569" y="42"/>
                  <a:pt x="2566" y="59"/>
                  <a:pt x="2562" y="76"/>
                </a:cubicBezTo>
                <a:cubicBezTo>
                  <a:pt x="2498" y="87"/>
                  <a:pt x="2471" y="188"/>
                  <a:pt x="2535" y="259"/>
                </a:cubicBezTo>
                <a:cubicBezTo>
                  <a:pt x="2424" y="948"/>
                  <a:pt x="2356" y="1648"/>
                  <a:pt x="2316" y="2354"/>
                </a:cubicBezTo>
                <a:cubicBezTo>
                  <a:pt x="1586" y="2594"/>
                  <a:pt x="856" y="2837"/>
                  <a:pt x="122" y="3080"/>
                </a:cubicBezTo>
                <a:cubicBezTo>
                  <a:pt x="0" y="3121"/>
                  <a:pt x="102" y="3303"/>
                  <a:pt x="190" y="3324"/>
                </a:cubicBezTo>
                <a:cubicBezTo>
                  <a:pt x="876" y="3483"/>
                  <a:pt x="1566" y="3635"/>
                  <a:pt x="2251" y="3784"/>
                </a:cubicBezTo>
                <a:cubicBezTo>
                  <a:pt x="2224" y="4595"/>
                  <a:pt x="2201" y="5402"/>
                  <a:pt x="2143" y="6196"/>
                </a:cubicBezTo>
                <a:cubicBezTo>
                  <a:pt x="2140" y="6257"/>
                  <a:pt x="2206" y="6357"/>
                  <a:pt x="2271" y="6357"/>
                </a:cubicBezTo>
                <a:cubicBezTo>
                  <a:pt x="2290" y="6357"/>
                  <a:pt x="2309" y="6349"/>
                  <a:pt x="2325" y="6328"/>
                </a:cubicBezTo>
                <a:cubicBezTo>
                  <a:pt x="2893" y="5622"/>
                  <a:pt x="3444" y="4896"/>
                  <a:pt x="3988" y="4169"/>
                </a:cubicBezTo>
                <a:cubicBezTo>
                  <a:pt x="4759" y="4341"/>
                  <a:pt x="5529" y="4520"/>
                  <a:pt x="6293" y="4716"/>
                </a:cubicBezTo>
                <a:cubicBezTo>
                  <a:pt x="6303" y="4719"/>
                  <a:pt x="6313" y="4720"/>
                  <a:pt x="6322" y="4720"/>
                </a:cubicBezTo>
                <a:cubicBezTo>
                  <a:pt x="6404" y="4720"/>
                  <a:pt x="6429" y="4618"/>
                  <a:pt x="6377" y="4554"/>
                </a:cubicBezTo>
                <a:cubicBezTo>
                  <a:pt x="5921" y="3983"/>
                  <a:pt x="5471" y="3388"/>
                  <a:pt x="5012" y="2797"/>
                </a:cubicBezTo>
                <a:cubicBezTo>
                  <a:pt x="5367" y="2313"/>
                  <a:pt x="5725" y="1834"/>
                  <a:pt x="6087" y="1357"/>
                </a:cubicBezTo>
                <a:cubicBezTo>
                  <a:pt x="6136" y="1289"/>
                  <a:pt x="6064" y="1147"/>
                  <a:pt x="5978" y="1147"/>
                </a:cubicBezTo>
                <a:cubicBezTo>
                  <a:pt x="5971" y="1147"/>
                  <a:pt x="5963" y="1148"/>
                  <a:pt x="5955" y="1151"/>
                </a:cubicBezTo>
                <a:cubicBezTo>
                  <a:pt x="5360" y="1347"/>
                  <a:pt x="4762" y="1543"/>
                  <a:pt x="4167" y="1739"/>
                </a:cubicBezTo>
                <a:cubicBezTo>
                  <a:pt x="3690" y="1165"/>
                  <a:pt x="3191" y="610"/>
                  <a:pt x="2653" y="110"/>
                </a:cubicBezTo>
                <a:cubicBezTo>
                  <a:pt x="2647" y="103"/>
                  <a:pt x="2636" y="100"/>
                  <a:pt x="2630" y="93"/>
                </a:cubicBezTo>
                <a:cubicBezTo>
                  <a:pt x="2630" y="73"/>
                  <a:pt x="2630" y="53"/>
                  <a:pt x="2626" y="33"/>
                </a:cubicBezTo>
                <a:cubicBezTo>
                  <a:pt x="2626" y="11"/>
                  <a:pt x="2614" y="0"/>
                  <a:pt x="2600"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8"/>
          <p:cNvSpPr txBox="1">
            <a:spLocks noGrp="1"/>
          </p:cNvSpPr>
          <p:nvPr>
            <p:ph type="title"/>
          </p:nvPr>
        </p:nvSpPr>
        <p:spPr>
          <a:xfrm>
            <a:off x="1069850" y="1828325"/>
            <a:ext cx="2799900" cy="14823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2" name="Google Shape;722;p18"/>
          <p:cNvSpPr txBox="1">
            <a:spLocks noGrp="1"/>
          </p:cNvSpPr>
          <p:nvPr>
            <p:ph type="subTitle" idx="1"/>
          </p:nvPr>
        </p:nvSpPr>
        <p:spPr>
          <a:xfrm>
            <a:off x="3514225" y="1187825"/>
            <a:ext cx="4277700" cy="2788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3" name="Google Shape;723;p18"/>
          <p:cNvSpPr/>
          <p:nvPr/>
        </p:nvSpPr>
        <p:spPr>
          <a:xfrm flipH="1">
            <a:off x="6767745" y="4402383"/>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18"/>
          <p:cNvGrpSpPr/>
          <p:nvPr/>
        </p:nvGrpSpPr>
        <p:grpSpPr>
          <a:xfrm>
            <a:off x="299057" y="323040"/>
            <a:ext cx="689501" cy="432928"/>
            <a:chOff x="6925510" y="205316"/>
            <a:chExt cx="905688" cy="530354"/>
          </a:xfrm>
        </p:grpSpPr>
        <p:sp>
          <p:nvSpPr>
            <p:cNvPr id="725" name="Google Shape;725;p18"/>
            <p:cNvSpPr/>
            <p:nvPr/>
          </p:nvSpPr>
          <p:spPr>
            <a:xfrm>
              <a:off x="7093437" y="213374"/>
              <a:ext cx="568549" cy="515598"/>
            </a:xfrm>
            <a:custGeom>
              <a:avLst/>
              <a:gdLst/>
              <a:ahLst/>
              <a:cxnLst/>
              <a:rect l="l" t="t" r="r" b="b"/>
              <a:pathLst>
                <a:path w="12626" h="11775" extrusionOk="0">
                  <a:moveTo>
                    <a:pt x="6402" y="0"/>
                  </a:moveTo>
                  <a:cubicBezTo>
                    <a:pt x="3247" y="0"/>
                    <a:pt x="0" y="2876"/>
                    <a:pt x="0" y="6031"/>
                  </a:cubicBezTo>
                  <a:cubicBezTo>
                    <a:pt x="0" y="9187"/>
                    <a:pt x="3115" y="11775"/>
                    <a:pt x="6270" y="11775"/>
                  </a:cubicBezTo>
                  <a:cubicBezTo>
                    <a:pt x="9426" y="11775"/>
                    <a:pt x="12626" y="9028"/>
                    <a:pt x="12626" y="5874"/>
                  </a:cubicBezTo>
                  <a:cubicBezTo>
                    <a:pt x="12626" y="2717"/>
                    <a:pt x="9557" y="0"/>
                    <a:pt x="6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a:off x="7077360" y="205316"/>
              <a:ext cx="624386" cy="530354"/>
            </a:xfrm>
            <a:custGeom>
              <a:avLst/>
              <a:gdLst/>
              <a:ahLst/>
              <a:cxnLst/>
              <a:rect l="l" t="t" r="r" b="b"/>
              <a:pathLst>
                <a:path w="13866" h="12112" extrusionOk="0">
                  <a:moveTo>
                    <a:pt x="6777" y="1"/>
                  </a:moveTo>
                  <a:cubicBezTo>
                    <a:pt x="6538" y="1"/>
                    <a:pt x="6299" y="14"/>
                    <a:pt x="6061" y="40"/>
                  </a:cubicBezTo>
                  <a:cubicBezTo>
                    <a:pt x="5899" y="59"/>
                    <a:pt x="5989" y="300"/>
                    <a:pt x="6113" y="312"/>
                  </a:cubicBezTo>
                  <a:cubicBezTo>
                    <a:pt x="8982" y="563"/>
                    <a:pt x="11936" y="1718"/>
                    <a:pt x="12620" y="4868"/>
                  </a:cubicBezTo>
                  <a:cubicBezTo>
                    <a:pt x="13326" y="8114"/>
                    <a:pt x="10901" y="11034"/>
                    <a:pt x="7741" y="11637"/>
                  </a:cubicBezTo>
                  <a:cubicBezTo>
                    <a:pt x="7365" y="11709"/>
                    <a:pt x="6985" y="11743"/>
                    <a:pt x="6606" y="11743"/>
                  </a:cubicBezTo>
                  <a:cubicBezTo>
                    <a:pt x="3778" y="11743"/>
                    <a:pt x="1014" y="9808"/>
                    <a:pt x="785" y="6834"/>
                  </a:cubicBezTo>
                  <a:cubicBezTo>
                    <a:pt x="555" y="3847"/>
                    <a:pt x="2656" y="811"/>
                    <a:pt x="5730" y="475"/>
                  </a:cubicBezTo>
                  <a:cubicBezTo>
                    <a:pt x="5862" y="460"/>
                    <a:pt x="5763" y="246"/>
                    <a:pt x="5659" y="244"/>
                  </a:cubicBezTo>
                  <a:cubicBezTo>
                    <a:pt x="5626" y="243"/>
                    <a:pt x="5594" y="243"/>
                    <a:pt x="5561" y="243"/>
                  </a:cubicBezTo>
                  <a:cubicBezTo>
                    <a:pt x="2938" y="243"/>
                    <a:pt x="740" y="2849"/>
                    <a:pt x="378" y="5296"/>
                  </a:cubicBezTo>
                  <a:cubicBezTo>
                    <a:pt x="1" y="7847"/>
                    <a:pt x="1097" y="10165"/>
                    <a:pt x="3417" y="11341"/>
                  </a:cubicBezTo>
                  <a:cubicBezTo>
                    <a:pt x="4440" y="11859"/>
                    <a:pt x="5511" y="12112"/>
                    <a:pt x="6571" y="12112"/>
                  </a:cubicBezTo>
                  <a:cubicBezTo>
                    <a:pt x="8042" y="12112"/>
                    <a:pt x="9492" y="11626"/>
                    <a:pt x="10766" y="10691"/>
                  </a:cubicBezTo>
                  <a:cubicBezTo>
                    <a:pt x="12937" y="9099"/>
                    <a:pt x="13866" y="6430"/>
                    <a:pt x="12822" y="3871"/>
                  </a:cubicBezTo>
                  <a:cubicBezTo>
                    <a:pt x="11847" y="1479"/>
                    <a:pt x="9317" y="1"/>
                    <a:pt x="6777"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8"/>
            <p:cNvSpPr/>
            <p:nvPr/>
          </p:nvSpPr>
          <p:spPr>
            <a:xfrm>
              <a:off x="6925510" y="360379"/>
              <a:ext cx="905688" cy="259660"/>
            </a:xfrm>
            <a:custGeom>
              <a:avLst/>
              <a:gdLst/>
              <a:ahLst/>
              <a:cxnLst/>
              <a:rect l="l" t="t" r="r" b="b"/>
              <a:pathLst>
                <a:path w="20113" h="5930" extrusionOk="0">
                  <a:moveTo>
                    <a:pt x="16657" y="1"/>
                  </a:moveTo>
                  <a:cubicBezTo>
                    <a:pt x="16439" y="1"/>
                    <a:pt x="16237" y="20"/>
                    <a:pt x="16067" y="60"/>
                  </a:cubicBezTo>
                  <a:cubicBezTo>
                    <a:pt x="15914" y="95"/>
                    <a:pt x="16073" y="324"/>
                    <a:pt x="16180" y="325"/>
                  </a:cubicBezTo>
                  <a:cubicBezTo>
                    <a:pt x="16845" y="330"/>
                    <a:pt x="19241" y="410"/>
                    <a:pt x="18563" y="1628"/>
                  </a:cubicBezTo>
                  <a:cubicBezTo>
                    <a:pt x="18243" y="2202"/>
                    <a:pt x="17451" y="2549"/>
                    <a:pt x="16881" y="2811"/>
                  </a:cubicBezTo>
                  <a:cubicBezTo>
                    <a:pt x="14924" y="3710"/>
                    <a:pt x="12785" y="4282"/>
                    <a:pt x="10682" y="4712"/>
                  </a:cubicBezTo>
                  <a:cubicBezTo>
                    <a:pt x="8818" y="5095"/>
                    <a:pt x="6905" y="5405"/>
                    <a:pt x="5006" y="5541"/>
                  </a:cubicBezTo>
                  <a:cubicBezTo>
                    <a:pt x="4909" y="5547"/>
                    <a:pt x="4759" y="5553"/>
                    <a:pt x="4576" y="5553"/>
                  </a:cubicBezTo>
                  <a:cubicBezTo>
                    <a:pt x="3425" y="5553"/>
                    <a:pt x="955" y="5349"/>
                    <a:pt x="1947" y="4098"/>
                  </a:cubicBezTo>
                  <a:cubicBezTo>
                    <a:pt x="2398" y="3528"/>
                    <a:pt x="3165" y="3113"/>
                    <a:pt x="3797" y="2785"/>
                  </a:cubicBezTo>
                  <a:cubicBezTo>
                    <a:pt x="3898" y="2733"/>
                    <a:pt x="3795" y="2553"/>
                    <a:pt x="3700" y="2553"/>
                  </a:cubicBezTo>
                  <a:cubicBezTo>
                    <a:pt x="3695" y="2553"/>
                    <a:pt x="3691" y="2554"/>
                    <a:pt x="3687" y="2554"/>
                  </a:cubicBezTo>
                  <a:cubicBezTo>
                    <a:pt x="2393" y="2794"/>
                    <a:pt x="1" y="4784"/>
                    <a:pt x="2166" y="5597"/>
                  </a:cubicBezTo>
                  <a:cubicBezTo>
                    <a:pt x="2830" y="5847"/>
                    <a:pt x="3527" y="5929"/>
                    <a:pt x="4229" y="5929"/>
                  </a:cubicBezTo>
                  <a:cubicBezTo>
                    <a:pt x="4872" y="5929"/>
                    <a:pt x="5520" y="5860"/>
                    <a:pt x="6151" y="5786"/>
                  </a:cubicBezTo>
                  <a:cubicBezTo>
                    <a:pt x="7890" y="5584"/>
                    <a:pt x="9624" y="5329"/>
                    <a:pt x="11337" y="4961"/>
                  </a:cubicBezTo>
                  <a:cubicBezTo>
                    <a:pt x="12763" y="4653"/>
                    <a:pt x="14174" y="4268"/>
                    <a:pt x="15547" y="3774"/>
                  </a:cubicBezTo>
                  <a:cubicBezTo>
                    <a:pt x="16593" y="3399"/>
                    <a:pt x="17822" y="2999"/>
                    <a:pt x="18648" y="2205"/>
                  </a:cubicBezTo>
                  <a:cubicBezTo>
                    <a:pt x="20112" y="800"/>
                    <a:pt x="18053" y="1"/>
                    <a:pt x="16657"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7368361" y="296401"/>
              <a:ext cx="63222" cy="55523"/>
            </a:xfrm>
            <a:custGeom>
              <a:avLst/>
              <a:gdLst/>
              <a:ahLst/>
              <a:cxnLst/>
              <a:rect l="l" t="t" r="r" b="b"/>
              <a:pathLst>
                <a:path w="1404" h="1268" extrusionOk="0">
                  <a:moveTo>
                    <a:pt x="853" y="427"/>
                  </a:moveTo>
                  <a:lnTo>
                    <a:pt x="853" y="427"/>
                  </a:lnTo>
                  <a:cubicBezTo>
                    <a:pt x="853" y="427"/>
                    <a:pt x="859" y="430"/>
                    <a:pt x="873" y="436"/>
                  </a:cubicBezTo>
                  <a:cubicBezTo>
                    <a:pt x="872" y="435"/>
                    <a:pt x="871" y="435"/>
                    <a:pt x="870" y="434"/>
                  </a:cubicBezTo>
                  <a:lnTo>
                    <a:pt x="870" y="434"/>
                  </a:lnTo>
                  <a:cubicBezTo>
                    <a:pt x="860" y="430"/>
                    <a:pt x="853" y="427"/>
                    <a:pt x="853" y="427"/>
                  </a:cubicBezTo>
                  <a:close/>
                  <a:moveTo>
                    <a:pt x="486" y="0"/>
                  </a:moveTo>
                  <a:cubicBezTo>
                    <a:pt x="213" y="0"/>
                    <a:pt x="1" y="394"/>
                    <a:pt x="25" y="636"/>
                  </a:cubicBezTo>
                  <a:cubicBezTo>
                    <a:pt x="60" y="1003"/>
                    <a:pt x="440" y="1243"/>
                    <a:pt x="781" y="1266"/>
                  </a:cubicBezTo>
                  <a:cubicBezTo>
                    <a:pt x="797" y="1267"/>
                    <a:pt x="812" y="1267"/>
                    <a:pt x="827" y="1267"/>
                  </a:cubicBezTo>
                  <a:cubicBezTo>
                    <a:pt x="1087" y="1267"/>
                    <a:pt x="1323" y="1108"/>
                    <a:pt x="1360" y="835"/>
                  </a:cubicBezTo>
                  <a:cubicBezTo>
                    <a:pt x="1404" y="523"/>
                    <a:pt x="1159" y="276"/>
                    <a:pt x="871" y="210"/>
                  </a:cubicBezTo>
                  <a:cubicBezTo>
                    <a:pt x="862" y="208"/>
                    <a:pt x="854" y="207"/>
                    <a:pt x="847" y="207"/>
                  </a:cubicBezTo>
                  <a:cubicBezTo>
                    <a:pt x="746" y="207"/>
                    <a:pt x="793" y="399"/>
                    <a:pt x="870" y="434"/>
                  </a:cubicBezTo>
                  <a:lnTo>
                    <a:pt x="870" y="434"/>
                  </a:lnTo>
                  <a:cubicBezTo>
                    <a:pt x="894" y="444"/>
                    <a:pt x="936" y="462"/>
                    <a:pt x="946" y="469"/>
                  </a:cubicBezTo>
                  <a:cubicBezTo>
                    <a:pt x="1003" y="507"/>
                    <a:pt x="1041" y="545"/>
                    <a:pt x="1061" y="612"/>
                  </a:cubicBezTo>
                  <a:cubicBezTo>
                    <a:pt x="1079" y="677"/>
                    <a:pt x="1070" y="747"/>
                    <a:pt x="1041" y="806"/>
                  </a:cubicBezTo>
                  <a:cubicBezTo>
                    <a:pt x="984" y="924"/>
                    <a:pt x="872" y="972"/>
                    <a:pt x="753" y="972"/>
                  </a:cubicBezTo>
                  <a:cubicBezTo>
                    <a:pt x="710" y="972"/>
                    <a:pt x="666" y="965"/>
                    <a:pt x="623" y="953"/>
                  </a:cubicBezTo>
                  <a:cubicBezTo>
                    <a:pt x="416" y="896"/>
                    <a:pt x="247" y="740"/>
                    <a:pt x="332" y="516"/>
                  </a:cubicBezTo>
                  <a:cubicBezTo>
                    <a:pt x="396" y="353"/>
                    <a:pt x="615" y="276"/>
                    <a:pt x="618" y="99"/>
                  </a:cubicBezTo>
                  <a:cubicBezTo>
                    <a:pt x="618" y="67"/>
                    <a:pt x="608" y="24"/>
                    <a:pt x="574" y="14"/>
                  </a:cubicBezTo>
                  <a:cubicBezTo>
                    <a:pt x="544" y="5"/>
                    <a:pt x="515" y="0"/>
                    <a:pt x="486"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a:off x="7477926" y="310939"/>
              <a:ext cx="82855" cy="61609"/>
            </a:xfrm>
            <a:custGeom>
              <a:avLst/>
              <a:gdLst/>
              <a:ahLst/>
              <a:cxnLst/>
              <a:rect l="l" t="t" r="r" b="b"/>
              <a:pathLst>
                <a:path w="1840" h="1407" extrusionOk="0">
                  <a:moveTo>
                    <a:pt x="493" y="1"/>
                  </a:moveTo>
                  <a:cubicBezTo>
                    <a:pt x="211" y="1"/>
                    <a:pt x="0" y="306"/>
                    <a:pt x="28" y="579"/>
                  </a:cubicBezTo>
                  <a:cubicBezTo>
                    <a:pt x="59" y="897"/>
                    <a:pt x="297" y="1181"/>
                    <a:pt x="580" y="1314"/>
                  </a:cubicBezTo>
                  <a:cubicBezTo>
                    <a:pt x="706" y="1373"/>
                    <a:pt x="855" y="1406"/>
                    <a:pt x="1003" y="1406"/>
                  </a:cubicBezTo>
                  <a:cubicBezTo>
                    <a:pt x="1226" y="1406"/>
                    <a:pt x="1447" y="1331"/>
                    <a:pt x="1587" y="1157"/>
                  </a:cubicBezTo>
                  <a:cubicBezTo>
                    <a:pt x="1840" y="841"/>
                    <a:pt x="1576" y="383"/>
                    <a:pt x="1222" y="290"/>
                  </a:cubicBezTo>
                  <a:cubicBezTo>
                    <a:pt x="1216" y="288"/>
                    <a:pt x="1211" y="287"/>
                    <a:pt x="1206" y="287"/>
                  </a:cubicBezTo>
                  <a:cubicBezTo>
                    <a:pt x="1147" y="287"/>
                    <a:pt x="1170" y="407"/>
                    <a:pt x="1194" y="434"/>
                  </a:cubicBezTo>
                  <a:cubicBezTo>
                    <a:pt x="1298" y="551"/>
                    <a:pt x="1444" y="672"/>
                    <a:pt x="1392" y="845"/>
                  </a:cubicBezTo>
                  <a:cubicBezTo>
                    <a:pt x="1363" y="942"/>
                    <a:pt x="1279" y="1012"/>
                    <a:pt x="1193" y="1054"/>
                  </a:cubicBezTo>
                  <a:cubicBezTo>
                    <a:pt x="1109" y="1096"/>
                    <a:pt x="1014" y="1117"/>
                    <a:pt x="919" y="1117"/>
                  </a:cubicBezTo>
                  <a:cubicBezTo>
                    <a:pt x="765" y="1117"/>
                    <a:pt x="610" y="1064"/>
                    <a:pt x="496" y="966"/>
                  </a:cubicBezTo>
                  <a:cubicBezTo>
                    <a:pt x="366" y="853"/>
                    <a:pt x="264" y="666"/>
                    <a:pt x="315" y="491"/>
                  </a:cubicBezTo>
                  <a:cubicBezTo>
                    <a:pt x="368" y="303"/>
                    <a:pt x="567" y="308"/>
                    <a:pt x="650" y="166"/>
                  </a:cubicBezTo>
                  <a:cubicBezTo>
                    <a:pt x="679" y="116"/>
                    <a:pt x="664" y="33"/>
                    <a:pt x="603" y="16"/>
                  </a:cubicBezTo>
                  <a:cubicBezTo>
                    <a:pt x="565" y="6"/>
                    <a:pt x="528" y="1"/>
                    <a:pt x="493" y="1"/>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a:off x="7504540" y="416781"/>
              <a:ext cx="57999" cy="46590"/>
            </a:xfrm>
            <a:custGeom>
              <a:avLst/>
              <a:gdLst/>
              <a:ahLst/>
              <a:cxnLst/>
              <a:rect l="l" t="t" r="r" b="b"/>
              <a:pathLst>
                <a:path w="1288" h="1064" extrusionOk="0">
                  <a:moveTo>
                    <a:pt x="371" y="0"/>
                  </a:moveTo>
                  <a:cubicBezTo>
                    <a:pt x="166" y="0"/>
                    <a:pt x="22" y="154"/>
                    <a:pt x="11" y="383"/>
                  </a:cubicBezTo>
                  <a:cubicBezTo>
                    <a:pt x="1" y="620"/>
                    <a:pt x="135" y="869"/>
                    <a:pt x="342" y="984"/>
                  </a:cubicBezTo>
                  <a:cubicBezTo>
                    <a:pt x="436" y="1037"/>
                    <a:pt x="550" y="1064"/>
                    <a:pt x="666" y="1064"/>
                  </a:cubicBezTo>
                  <a:cubicBezTo>
                    <a:pt x="826" y="1064"/>
                    <a:pt x="988" y="1011"/>
                    <a:pt x="1097" y="902"/>
                  </a:cubicBezTo>
                  <a:cubicBezTo>
                    <a:pt x="1288" y="711"/>
                    <a:pt x="1163" y="430"/>
                    <a:pt x="948" y="322"/>
                  </a:cubicBezTo>
                  <a:cubicBezTo>
                    <a:pt x="943" y="320"/>
                    <a:pt x="938" y="318"/>
                    <a:pt x="933" y="318"/>
                  </a:cubicBezTo>
                  <a:cubicBezTo>
                    <a:pt x="896" y="318"/>
                    <a:pt x="896" y="408"/>
                    <a:pt x="912" y="429"/>
                  </a:cubicBezTo>
                  <a:cubicBezTo>
                    <a:pt x="1046" y="605"/>
                    <a:pt x="962" y="725"/>
                    <a:pt x="768" y="786"/>
                  </a:cubicBezTo>
                  <a:cubicBezTo>
                    <a:pt x="711" y="804"/>
                    <a:pt x="648" y="815"/>
                    <a:pt x="585" y="815"/>
                  </a:cubicBezTo>
                  <a:cubicBezTo>
                    <a:pt x="491" y="815"/>
                    <a:pt x="398" y="791"/>
                    <a:pt x="329" y="729"/>
                  </a:cubicBezTo>
                  <a:cubicBezTo>
                    <a:pt x="103" y="527"/>
                    <a:pt x="218" y="201"/>
                    <a:pt x="490" y="134"/>
                  </a:cubicBezTo>
                  <a:cubicBezTo>
                    <a:pt x="531" y="124"/>
                    <a:pt x="525" y="25"/>
                    <a:pt x="486" y="16"/>
                  </a:cubicBezTo>
                  <a:cubicBezTo>
                    <a:pt x="446" y="5"/>
                    <a:pt x="408" y="0"/>
                    <a:pt x="37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18"/>
          <p:cNvSpPr/>
          <p:nvPr/>
        </p:nvSpPr>
        <p:spPr>
          <a:xfrm flipH="1">
            <a:off x="8172803" y="324134"/>
            <a:ext cx="620543" cy="613404"/>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rot="10800000">
            <a:off x="8665675" y="3674263"/>
            <a:ext cx="478330" cy="735822"/>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18"/>
          <p:cNvGrpSpPr/>
          <p:nvPr/>
        </p:nvGrpSpPr>
        <p:grpSpPr>
          <a:xfrm>
            <a:off x="7568056" y="4253191"/>
            <a:ext cx="1012192" cy="613450"/>
            <a:chOff x="478326" y="2825649"/>
            <a:chExt cx="1012293" cy="613511"/>
          </a:xfrm>
        </p:grpSpPr>
        <p:sp>
          <p:nvSpPr>
            <p:cNvPr id="734" name="Google Shape;734;p18"/>
            <p:cNvSpPr/>
            <p:nvPr/>
          </p:nvSpPr>
          <p:spPr>
            <a:xfrm>
              <a:off x="564423" y="2973101"/>
              <a:ext cx="778453" cy="442090"/>
            </a:xfrm>
            <a:custGeom>
              <a:avLst/>
              <a:gdLst/>
              <a:ahLst/>
              <a:cxnLst/>
              <a:rect l="l" t="t" r="r" b="b"/>
              <a:pathLst>
                <a:path w="19195" h="10901" extrusionOk="0">
                  <a:moveTo>
                    <a:pt x="10311" y="1"/>
                  </a:moveTo>
                  <a:cubicBezTo>
                    <a:pt x="6378" y="1"/>
                    <a:pt x="2305" y="2415"/>
                    <a:pt x="0" y="5483"/>
                  </a:cubicBezTo>
                  <a:lnTo>
                    <a:pt x="2622" y="7052"/>
                  </a:lnTo>
                  <a:cubicBezTo>
                    <a:pt x="2835" y="6649"/>
                    <a:pt x="2977" y="6220"/>
                    <a:pt x="3257" y="5848"/>
                  </a:cubicBezTo>
                  <a:cubicBezTo>
                    <a:pt x="3558" y="5453"/>
                    <a:pt x="3917" y="5078"/>
                    <a:pt x="4288" y="4750"/>
                  </a:cubicBezTo>
                  <a:cubicBezTo>
                    <a:pt x="4907" y="4206"/>
                    <a:pt x="5637" y="3800"/>
                    <a:pt x="6397" y="3490"/>
                  </a:cubicBezTo>
                  <a:cubicBezTo>
                    <a:pt x="7606" y="3002"/>
                    <a:pt x="8893" y="2692"/>
                    <a:pt x="10192" y="2692"/>
                  </a:cubicBezTo>
                  <a:cubicBezTo>
                    <a:pt x="10560" y="2692"/>
                    <a:pt x="10929" y="2717"/>
                    <a:pt x="11297" y="2769"/>
                  </a:cubicBezTo>
                  <a:cubicBezTo>
                    <a:pt x="14906" y="3290"/>
                    <a:pt x="18147" y="6913"/>
                    <a:pt x="17123" y="10653"/>
                  </a:cubicBezTo>
                  <a:lnTo>
                    <a:pt x="19194" y="10900"/>
                  </a:lnTo>
                  <a:cubicBezTo>
                    <a:pt x="19083" y="9636"/>
                    <a:pt x="19144" y="8349"/>
                    <a:pt x="18968" y="7078"/>
                  </a:cubicBezTo>
                  <a:cubicBezTo>
                    <a:pt x="18792" y="5808"/>
                    <a:pt x="18224" y="4675"/>
                    <a:pt x="17481" y="3641"/>
                  </a:cubicBezTo>
                  <a:cubicBezTo>
                    <a:pt x="16129" y="1766"/>
                    <a:pt x="14115" y="516"/>
                    <a:pt x="11834" y="127"/>
                  </a:cubicBezTo>
                  <a:cubicBezTo>
                    <a:pt x="11331" y="41"/>
                    <a:pt x="10822" y="1"/>
                    <a:pt x="10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8"/>
            <p:cNvSpPr/>
            <p:nvPr/>
          </p:nvSpPr>
          <p:spPr>
            <a:xfrm>
              <a:off x="478326" y="2825649"/>
              <a:ext cx="1012293" cy="589710"/>
            </a:xfrm>
            <a:custGeom>
              <a:avLst/>
              <a:gdLst/>
              <a:ahLst/>
              <a:cxnLst/>
              <a:rect l="l" t="t" r="r" b="b"/>
              <a:pathLst>
                <a:path w="24961" h="14541" extrusionOk="0">
                  <a:moveTo>
                    <a:pt x="13876" y="1"/>
                  </a:moveTo>
                  <a:cubicBezTo>
                    <a:pt x="11718" y="1"/>
                    <a:pt x="9551" y="531"/>
                    <a:pt x="7523" y="1235"/>
                  </a:cubicBezTo>
                  <a:cubicBezTo>
                    <a:pt x="5904" y="1796"/>
                    <a:pt x="4268" y="2533"/>
                    <a:pt x="2964" y="3672"/>
                  </a:cubicBezTo>
                  <a:cubicBezTo>
                    <a:pt x="1880" y="4621"/>
                    <a:pt x="963" y="5696"/>
                    <a:pt x="1" y="6750"/>
                  </a:cubicBezTo>
                  <a:lnTo>
                    <a:pt x="1964" y="8684"/>
                  </a:lnTo>
                  <a:cubicBezTo>
                    <a:pt x="2420" y="7856"/>
                    <a:pt x="3178" y="7183"/>
                    <a:pt x="3877" y="6581"/>
                  </a:cubicBezTo>
                  <a:cubicBezTo>
                    <a:pt x="4836" y="5764"/>
                    <a:pt x="5847" y="5023"/>
                    <a:pt x="6969" y="4443"/>
                  </a:cubicBezTo>
                  <a:cubicBezTo>
                    <a:pt x="8688" y="3546"/>
                    <a:pt x="10578" y="3001"/>
                    <a:pt x="12495" y="3001"/>
                  </a:cubicBezTo>
                  <a:cubicBezTo>
                    <a:pt x="13201" y="3001"/>
                    <a:pt x="13910" y="3075"/>
                    <a:pt x="14616" y="3233"/>
                  </a:cubicBezTo>
                  <a:cubicBezTo>
                    <a:pt x="17096" y="3787"/>
                    <a:pt x="19178" y="5318"/>
                    <a:pt x="20513" y="7467"/>
                  </a:cubicBezTo>
                  <a:cubicBezTo>
                    <a:pt x="21753" y="9471"/>
                    <a:pt x="22189" y="12198"/>
                    <a:pt x="21689" y="14540"/>
                  </a:cubicBezTo>
                  <a:lnTo>
                    <a:pt x="24311" y="14286"/>
                  </a:lnTo>
                  <a:cubicBezTo>
                    <a:pt x="24298" y="14256"/>
                    <a:pt x="24291" y="14225"/>
                    <a:pt x="24298" y="14199"/>
                  </a:cubicBezTo>
                  <a:cubicBezTo>
                    <a:pt x="24960" y="11140"/>
                    <a:pt x="24923" y="8166"/>
                    <a:pt x="23287" y="5396"/>
                  </a:cubicBezTo>
                  <a:cubicBezTo>
                    <a:pt x="21814" y="2895"/>
                    <a:pt x="19506" y="1040"/>
                    <a:pt x="16671" y="330"/>
                  </a:cubicBezTo>
                  <a:cubicBezTo>
                    <a:pt x="15749" y="101"/>
                    <a:pt x="14813" y="1"/>
                    <a:pt x="13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679232" y="3102020"/>
              <a:ext cx="581396" cy="301932"/>
            </a:xfrm>
            <a:custGeom>
              <a:avLst/>
              <a:gdLst/>
              <a:ahLst/>
              <a:cxnLst/>
              <a:rect l="l" t="t" r="r" b="b"/>
              <a:pathLst>
                <a:path w="14336" h="7445" extrusionOk="0">
                  <a:moveTo>
                    <a:pt x="7281" y="1"/>
                  </a:moveTo>
                  <a:cubicBezTo>
                    <a:pt x="5940" y="1"/>
                    <a:pt x="4608" y="356"/>
                    <a:pt x="3380" y="902"/>
                  </a:cubicBezTo>
                  <a:cubicBezTo>
                    <a:pt x="2619" y="1237"/>
                    <a:pt x="1950" y="1703"/>
                    <a:pt x="1346" y="2271"/>
                  </a:cubicBezTo>
                  <a:cubicBezTo>
                    <a:pt x="799" y="2784"/>
                    <a:pt x="470" y="3440"/>
                    <a:pt x="1" y="3990"/>
                  </a:cubicBezTo>
                  <a:lnTo>
                    <a:pt x="1940" y="5055"/>
                  </a:lnTo>
                  <a:cubicBezTo>
                    <a:pt x="1940" y="5055"/>
                    <a:pt x="4024" y="2240"/>
                    <a:pt x="6947" y="2240"/>
                  </a:cubicBezTo>
                  <a:cubicBezTo>
                    <a:pt x="7324" y="2240"/>
                    <a:pt x="7716" y="2287"/>
                    <a:pt x="8118" y="2393"/>
                  </a:cubicBezTo>
                  <a:cubicBezTo>
                    <a:pt x="12690" y="3592"/>
                    <a:pt x="11322" y="7248"/>
                    <a:pt x="11322" y="7248"/>
                  </a:cubicBezTo>
                  <a:lnTo>
                    <a:pt x="13964" y="7444"/>
                  </a:lnTo>
                  <a:cubicBezTo>
                    <a:pt x="14335" y="3920"/>
                    <a:pt x="11913" y="625"/>
                    <a:pt x="8385" y="84"/>
                  </a:cubicBezTo>
                  <a:cubicBezTo>
                    <a:pt x="8018" y="28"/>
                    <a:pt x="7649" y="1"/>
                    <a:pt x="7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8"/>
            <p:cNvSpPr/>
            <p:nvPr/>
          </p:nvSpPr>
          <p:spPr>
            <a:xfrm>
              <a:off x="663416" y="3082230"/>
              <a:ext cx="636957" cy="337093"/>
            </a:xfrm>
            <a:custGeom>
              <a:avLst/>
              <a:gdLst/>
              <a:ahLst/>
              <a:cxnLst/>
              <a:rect l="l" t="t" r="r" b="b"/>
              <a:pathLst>
                <a:path w="15706" h="8312" extrusionOk="0">
                  <a:moveTo>
                    <a:pt x="7751" y="1"/>
                  </a:moveTo>
                  <a:cubicBezTo>
                    <a:pt x="6452" y="1"/>
                    <a:pt x="5165" y="311"/>
                    <a:pt x="3956" y="799"/>
                  </a:cubicBezTo>
                  <a:cubicBezTo>
                    <a:pt x="3196" y="1109"/>
                    <a:pt x="2466" y="1515"/>
                    <a:pt x="1847" y="2059"/>
                  </a:cubicBezTo>
                  <a:cubicBezTo>
                    <a:pt x="1476" y="2387"/>
                    <a:pt x="1117" y="2762"/>
                    <a:pt x="816" y="3157"/>
                  </a:cubicBezTo>
                  <a:cubicBezTo>
                    <a:pt x="536" y="3529"/>
                    <a:pt x="394" y="3958"/>
                    <a:pt x="181" y="4361"/>
                  </a:cubicBezTo>
                  <a:cubicBezTo>
                    <a:pt x="134" y="4448"/>
                    <a:pt x="86" y="4536"/>
                    <a:pt x="29" y="4620"/>
                  </a:cubicBezTo>
                  <a:cubicBezTo>
                    <a:pt x="1" y="4663"/>
                    <a:pt x="42" y="4780"/>
                    <a:pt x="93" y="4780"/>
                  </a:cubicBezTo>
                  <a:cubicBezTo>
                    <a:pt x="103" y="4780"/>
                    <a:pt x="113" y="4776"/>
                    <a:pt x="124" y="4766"/>
                  </a:cubicBezTo>
                  <a:cubicBezTo>
                    <a:pt x="219" y="4675"/>
                    <a:pt x="306" y="4580"/>
                    <a:pt x="391" y="4478"/>
                  </a:cubicBezTo>
                  <a:cubicBezTo>
                    <a:pt x="860" y="3928"/>
                    <a:pt x="1189" y="3272"/>
                    <a:pt x="1736" y="2759"/>
                  </a:cubicBezTo>
                  <a:cubicBezTo>
                    <a:pt x="2340" y="2191"/>
                    <a:pt x="3009" y="1725"/>
                    <a:pt x="3770" y="1390"/>
                  </a:cubicBezTo>
                  <a:cubicBezTo>
                    <a:pt x="4998" y="844"/>
                    <a:pt x="6330" y="489"/>
                    <a:pt x="7671" y="489"/>
                  </a:cubicBezTo>
                  <a:cubicBezTo>
                    <a:pt x="8039" y="489"/>
                    <a:pt x="8408" y="516"/>
                    <a:pt x="8775" y="572"/>
                  </a:cubicBezTo>
                  <a:cubicBezTo>
                    <a:pt x="12303" y="1113"/>
                    <a:pt x="14725" y="4408"/>
                    <a:pt x="14354" y="7932"/>
                  </a:cubicBezTo>
                  <a:cubicBezTo>
                    <a:pt x="14348" y="7993"/>
                    <a:pt x="14343" y="8057"/>
                    <a:pt x="14337" y="8118"/>
                  </a:cubicBezTo>
                  <a:cubicBezTo>
                    <a:pt x="14325" y="8201"/>
                    <a:pt x="14437" y="8312"/>
                    <a:pt x="14520" y="8312"/>
                  </a:cubicBezTo>
                  <a:cubicBezTo>
                    <a:pt x="14552" y="8312"/>
                    <a:pt x="14580" y="8295"/>
                    <a:pt x="14594" y="8254"/>
                  </a:cubicBezTo>
                  <a:cubicBezTo>
                    <a:pt x="14627" y="8159"/>
                    <a:pt x="14655" y="8061"/>
                    <a:pt x="14682" y="7962"/>
                  </a:cubicBezTo>
                  <a:cubicBezTo>
                    <a:pt x="15706" y="4222"/>
                    <a:pt x="12465" y="599"/>
                    <a:pt x="8856" y="78"/>
                  </a:cubicBezTo>
                  <a:cubicBezTo>
                    <a:pt x="8488" y="26"/>
                    <a:pt x="8119" y="1"/>
                    <a:pt x="7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a:off x="547390" y="2947350"/>
              <a:ext cx="830810" cy="491810"/>
            </a:xfrm>
            <a:custGeom>
              <a:avLst/>
              <a:gdLst/>
              <a:ahLst/>
              <a:cxnLst/>
              <a:rect l="l" t="t" r="r" b="b"/>
              <a:pathLst>
                <a:path w="20486" h="12127" extrusionOk="0">
                  <a:moveTo>
                    <a:pt x="10792" y="0"/>
                  </a:moveTo>
                  <a:cubicBezTo>
                    <a:pt x="8875" y="0"/>
                    <a:pt x="6985" y="545"/>
                    <a:pt x="5266" y="1442"/>
                  </a:cubicBezTo>
                  <a:cubicBezTo>
                    <a:pt x="4144" y="2022"/>
                    <a:pt x="3133" y="2763"/>
                    <a:pt x="2174" y="3580"/>
                  </a:cubicBezTo>
                  <a:cubicBezTo>
                    <a:pt x="1475" y="4182"/>
                    <a:pt x="717" y="4855"/>
                    <a:pt x="261" y="5683"/>
                  </a:cubicBezTo>
                  <a:cubicBezTo>
                    <a:pt x="173" y="5845"/>
                    <a:pt x="92" y="6010"/>
                    <a:pt x="31" y="6186"/>
                  </a:cubicBezTo>
                  <a:cubicBezTo>
                    <a:pt x="1" y="6269"/>
                    <a:pt x="97" y="6371"/>
                    <a:pt x="182" y="6371"/>
                  </a:cubicBezTo>
                  <a:cubicBezTo>
                    <a:pt x="210" y="6371"/>
                    <a:pt x="237" y="6360"/>
                    <a:pt x="258" y="6331"/>
                  </a:cubicBezTo>
                  <a:cubicBezTo>
                    <a:pt x="308" y="6260"/>
                    <a:pt x="366" y="6193"/>
                    <a:pt x="420" y="6118"/>
                  </a:cubicBezTo>
                  <a:cubicBezTo>
                    <a:pt x="2725" y="3050"/>
                    <a:pt x="6798" y="636"/>
                    <a:pt x="10731" y="636"/>
                  </a:cubicBezTo>
                  <a:cubicBezTo>
                    <a:pt x="11242" y="636"/>
                    <a:pt x="11751" y="676"/>
                    <a:pt x="12254" y="762"/>
                  </a:cubicBezTo>
                  <a:cubicBezTo>
                    <a:pt x="14535" y="1151"/>
                    <a:pt x="16549" y="2401"/>
                    <a:pt x="17901" y="4276"/>
                  </a:cubicBezTo>
                  <a:cubicBezTo>
                    <a:pt x="18644" y="5310"/>
                    <a:pt x="19212" y="6443"/>
                    <a:pt x="19388" y="7713"/>
                  </a:cubicBezTo>
                  <a:cubicBezTo>
                    <a:pt x="19564" y="8984"/>
                    <a:pt x="19503" y="10271"/>
                    <a:pt x="19614" y="11535"/>
                  </a:cubicBezTo>
                  <a:cubicBezTo>
                    <a:pt x="19628" y="11691"/>
                    <a:pt x="19645" y="11843"/>
                    <a:pt x="19665" y="11998"/>
                  </a:cubicBezTo>
                  <a:cubicBezTo>
                    <a:pt x="19672" y="12053"/>
                    <a:pt x="19748" y="12126"/>
                    <a:pt x="19806" y="12126"/>
                  </a:cubicBezTo>
                  <a:cubicBezTo>
                    <a:pt x="19834" y="12126"/>
                    <a:pt x="19857" y="12110"/>
                    <a:pt x="19868" y="12070"/>
                  </a:cubicBezTo>
                  <a:cubicBezTo>
                    <a:pt x="19918" y="11897"/>
                    <a:pt x="19949" y="11718"/>
                    <a:pt x="19986" y="11539"/>
                  </a:cubicBezTo>
                  <a:cubicBezTo>
                    <a:pt x="20486" y="9197"/>
                    <a:pt x="20050" y="6470"/>
                    <a:pt x="18810" y="4466"/>
                  </a:cubicBezTo>
                  <a:cubicBezTo>
                    <a:pt x="17475" y="2317"/>
                    <a:pt x="15393" y="786"/>
                    <a:pt x="12913" y="232"/>
                  </a:cubicBezTo>
                  <a:cubicBezTo>
                    <a:pt x="12207" y="74"/>
                    <a:pt x="11498" y="0"/>
                    <a:pt x="10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18"/>
          <p:cNvSpPr/>
          <p:nvPr/>
        </p:nvSpPr>
        <p:spPr>
          <a:xfrm>
            <a:off x="8851500" y="4798575"/>
            <a:ext cx="250092" cy="181358"/>
          </a:xfrm>
          <a:custGeom>
            <a:avLst/>
            <a:gdLst/>
            <a:ahLst/>
            <a:cxnLst/>
            <a:rect l="l" t="t" r="r" b="b"/>
            <a:pathLst>
              <a:path w="7168" h="5198" extrusionOk="0">
                <a:moveTo>
                  <a:pt x="5467" y="1"/>
                </a:moveTo>
                <a:cubicBezTo>
                  <a:pt x="4475" y="1"/>
                  <a:pt x="3844" y="1080"/>
                  <a:pt x="3880" y="2028"/>
                </a:cubicBezTo>
                <a:cubicBezTo>
                  <a:pt x="3880" y="2028"/>
                  <a:pt x="2956" y="1084"/>
                  <a:pt x="2052" y="1084"/>
                </a:cubicBezTo>
                <a:cubicBezTo>
                  <a:pt x="1687" y="1084"/>
                  <a:pt x="1324" y="1239"/>
                  <a:pt x="1027" y="1673"/>
                </a:cubicBezTo>
                <a:cubicBezTo>
                  <a:pt x="0" y="3177"/>
                  <a:pt x="1781" y="4285"/>
                  <a:pt x="2889" y="4684"/>
                </a:cubicBezTo>
                <a:cubicBezTo>
                  <a:pt x="3998" y="5079"/>
                  <a:pt x="4988" y="5198"/>
                  <a:pt x="4988" y="5198"/>
                </a:cubicBezTo>
                <a:cubicBezTo>
                  <a:pt x="4988" y="5198"/>
                  <a:pt x="6110" y="3941"/>
                  <a:pt x="6708" y="2423"/>
                </a:cubicBezTo>
                <a:cubicBezTo>
                  <a:pt x="7168" y="1258"/>
                  <a:pt x="6843" y="129"/>
                  <a:pt x="5600" y="7"/>
                </a:cubicBezTo>
                <a:cubicBezTo>
                  <a:pt x="5555" y="3"/>
                  <a:pt x="5511" y="1"/>
                  <a:pt x="54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4">
    <p:spTree>
      <p:nvGrpSpPr>
        <p:cNvPr id="1" name="Shape 937"/>
        <p:cNvGrpSpPr/>
        <p:nvPr/>
      </p:nvGrpSpPr>
      <p:grpSpPr>
        <a:xfrm>
          <a:off x="0" y="0"/>
          <a:ext cx="0" cy="0"/>
          <a:chOff x="0" y="0"/>
          <a:chExt cx="0" cy="0"/>
        </a:xfrm>
      </p:grpSpPr>
      <p:sp>
        <p:nvSpPr>
          <p:cNvPr id="938" name="Google Shape;938;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39" name="Google Shape;939;p26"/>
          <p:cNvGrpSpPr/>
          <p:nvPr/>
        </p:nvGrpSpPr>
        <p:grpSpPr>
          <a:xfrm>
            <a:off x="7842664" y="539498"/>
            <a:ext cx="860132" cy="881281"/>
            <a:chOff x="918850" y="1629150"/>
            <a:chExt cx="442250" cy="453124"/>
          </a:xfrm>
        </p:grpSpPr>
        <p:sp>
          <p:nvSpPr>
            <p:cNvPr id="940" name="Google Shape;940;p26"/>
            <p:cNvSpPr/>
            <p:nvPr/>
          </p:nvSpPr>
          <p:spPr>
            <a:xfrm>
              <a:off x="1015722" y="1741872"/>
              <a:ext cx="267869" cy="245600"/>
            </a:xfrm>
            <a:custGeom>
              <a:avLst/>
              <a:gdLst/>
              <a:ahLst/>
              <a:cxnLst/>
              <a:rect l="l" t="t" r="r" b="b"/>
              <a:pathLst>
                <a:path w="8384" h="7687" extrusionOk="0">
                  <a:moveTo>
                    <a:pt x="3609" y="0"/>
                  </a:moveTo>
                  <a:cubicBezTo>
                    <a:pt x="2511" y="0"/>
                    <a:pt x="1440" y="451"/>
                    <a:pt x="763" y="1473"/>
                  </a:cubicBezTo>
                  <a:cubicBezTo>
                    <a:pt x="753" y="1488"/>
                    <a:pt x="742" y="1494"/>
                    <a:pt x="732" y="1494"/>
                  </a:cubicBezTo>
                  <a:cubicBezTo>
                    <a:pt x="716" y="1494"/>
                    <a:pt x="702" y="1480"/>
                    <a:pt x="690" y="1460"/>
                  </a:cubicBezTo>
                  <a:cubicBezTo>
                    <a:pt x="199" y="2305"/>
                    <a:pt x="0" y="3343"/>
                    <a:pt x="0" y="4282"/>
                  </a:cubicBezTo>
                  <a:cubicBezTo>
                    <a:pt x="0" y="4508"/>
                    <a:pt x="24" y="4731"/>
                    <a:pt x="64" y="4945"/>
                  </a:cubicBezTo>
                  <a:cubicBezTo>
                    <a:pt x="111" y="4099"/>
                    <a:pt x="433" y="3241"/>
                    <a:pt x="913" y="2619"/>
                  </a:cubicBezTo>
                  <a:cubicBezTo>
                    <a:pt x="1503" y="1857"/>
                    <a:pt x="2437" y="1440"/>
                    <a:pt x="3379" y="1440"/>
                  </a:cubicBezTo>
                  <a:cubicBezTo>
                    <a:pt x="3844" y="1440"/>
                    <a:pt x="4312" y="1542"/>
                    <a:pt x="4741" y="1754"/>
                  </a:cubicBezTo>
                  <a:cubicBezTo>
                    <a:pt x="5985" y="2365"/>
                    <a:pt x="6505" y="4059"/>
                    <a:pt x="5403" y="5082"/>
                  </a:cubicBezTo>
                  <a:cubicBezTo>
                    <a:pt x="5075" y="5387"/>
                    <a:pt x="4597" y="5552"/>
                    <a:pt x="4131" y="5552"/>
                  </a:cubicBezTo>
                  <a:cubicBezTo>
                    <a:pt x="3511" y="5552"/>
                    <a:pt x="2912" y="5260"/>
                    <a:pt x="2713" y="4616"/>
                  </a:cubicBezTo>
                  <a:cubicBezTo>
                    <a:pt x="2506" y="3952"/>
                    <a:pt x="2911" y="3302"/>
                    <a:pt x="3480" y="3302"/>
                  </a:cubicBezTo>
                  <a:cubicBezTo>
                    <a:pt x="3644" y="3302"/>
                    <a:pt x="3821" y="3355"/>
                    <a:pt x="4001" y="3477"/>
                  </a:cubicBezTo>
                  <a:cubicBezTo>
                    <a:pt x="4070" y="3525"/>
                    <a:pt x="4072" y="3671"/>
                    <a:pt x="3988" y="3671"/>
                  </a:cubicBezTo>
                  <a:cubicBezTo>
                    <a:pt x="3977" y="3671"/>
                    <a:pt x="3964" y="3669"/>
                    <a:pt x="3950" y="3663"/>
                  </a:cubicBezTo>
                  <a:cubicBezTo>
                    <a:pt x="3859" y="3628"/>
                    <a:pt x="3775" y="3612"/>
                    <a:pt x="3699" y="3612"/>
                  </a:cubicBezTo>
                  <a:cubicBezTo>
                    <a:pt x="2974" y="3612"/>
                    <a:pt x="2903" y="5041"/>
                    <a:pt x="4045" y="5041"/>
                  </a:cubicBezTo>
                  <a:cubicBezTo>
                    <a:pt x="4151" y="5041"/>
                    <a:pt x="4268" y="5028"/>
                    <a:pt x="4396" y="5001"/>
                  </a:cubicBezTo>
                  <a:cubicBezTo>
                    <a:pt x="5322" y="4809"/>
                    <a:pt x="5745" y="3886"/>
                    <a:pt x="5346" y="3008"/>
                  </a:cubicBezTo>
                  <a:cubicBezTo>
                    <a:pt x="4990" y="2221"/>
                    <a:pt x="4271" y="1890"/>
                    <a:pt x="3513" y="1890"/>
                  </a:cubicBezTo>
                  <a:cubicBezTo>
                    <a:pt x="2620" y="1890"/>
                    <a:pt x="1673" y="2349"/>
                    <a:pt x="1203" y="3065"/>
                  </a:cubicBezTo>
                  <a:cubicBezTo>
                    <a:pt x="520" y="4106"/>
                    <a:pt x="297" y="5823"/>
                    <a:pt x="1233" y="6790"/>
                  </a:cubicBezTo>
                  <a:cubicBezTo>
                    <a:pt x="1869" y="7448"/>
                    <a:pt x="2849" y="7687"/>
                    <a:pt x="3753" y="7687"/>
                  </a:cubicBezTo>
                  <a:cubicBezTo>
                    <a:pt x="3874" y="7687"/>
                    <a:pt x="3992" y="7682"/>
                    <a:pt x="4109" y="7674"/>
                  </a:cubicBezTo>
                  <a:cubicBezTo>
                    <a:pt x="6732" y="7499"/>
                    <a:pt x="8384" y="5073"/>
                    <a:pt x="7468" y="2545"/>
                  </a:cubicBezTo>
                  <a:cubicBezTo>
                    <a:pt x="6901" y="977"/>
                    <a:pt x="5225" y="0"/>
                    <a:pt x="3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1016680" y="1729347"/>
              <a:ext cx="282406" cy="275153"/>
            </a:xfrm>
            <a:custGeom>
              <a:avLst/>
              <a:gdLst/>
              <a:ahLst/>
              <a:cxnLst/>
              <a:rect l="l" t="t" r="r" b="b"/>
              <a:pathLst>
                <a:path w="8839" h="8612" extrusionOk="0">
                  <a:moveTo>
                    <a:pt x="3937" y="1"/>
                  </a:moveTo>
                  <a:cubicBezTo>
                    <a:pt x="2672" y="1"/>
                    <a:pt x="1101" y="550"/>
                    <a:pt x="639" y="1754"/>
                  </a:cubicBezTo>
                  <a:cubicBezTo>
                    <a:pt x="632" y="1778"/>
                    <a:pt x="643" y="1822"/>
                    <a:pt x="660" y="1852"/>
                  </a:cubicBezTo>
                  <a:cubicBezTo>
                    <a:pt x="672" y="1872"/>
                    <a:pt x="686" y="1886"/>
                    <a:pt x="702" y="1886"/>
                  </a:cubicBezTo>
                  <a:cubicBezTo>
                    <a:pt x="712" y="1886"/>
                    <a:pt x="723" y="1880"/>
                    <a:pt x="733" y="1865"/>
                  </a:cubicBezTo>
                  <a:cubicBezTo>
                    <a:pt x="1410" y="843"/>
                    <a:pt x="2481" y="392"/>
                    <a:pt x="3579" y="392"/>
                  </a:cubicBezTo>
                  <a:cubicBezTo>
                    <a:pt x="5195" y="392"/>
                    <a:pt x="6871" y="1369"/>
                    <a:pt x="7438" y="2937"/>
                  </a:cubicBezTo>
                  <a:cubicBezTo>
                    <a:pt x="8354" y="5465"/>
                    <a:pt x="6702" y="7891"/>
                    <a:pt x="4079" y="8066"/>
                  </a:cubicBezTo>
                  <a:cubicBezTo>
                    <a:pt x="3962" y="8074"/>
                    <a:pt x="3844" y="8079"/>
                    <a:pt x="3723" y="8079"/>
                  </a:cubicBezTo>
                  <a:cubicBezTo>
                    <a:pt x="2819" y="8079"/>
                    <a:pt x="1839" y="7840"/>
                    <a:pt x="1203" y="7182"/>
                  </a:cubicBezTo>
                  <a:cubicBezTo>
                    <a:pt x="267" y="6215"/>
                    <a:pt x="490" y="4498"/>
                    <a:pt x="1173" y="3457"/>
                  </a:cubicBezTo>
                  <a:cubicBezTo>
                    <a:pt x="1643" y="2741"/>
                    <a:pt x="2590" y="2282"/>
                    <a:pt x="3483" y="2282"/>
                  </a:cubicBezTo>
                  <a:cubicBezTo>
                    <a:pt x="4241" y="2282"/>
                    <a:pt x="4960" y="2613"/>
                    <a:pt x="5316" y="3400"/>
                  </a:cubicBezTo>
                  <a:cubicBezTo>
                    <a:pt x="5715" y="4278"/>
                    <a:pt x="5292" y="5201"/>
                    <a:pt x="4366" y="5393"/>
                  </a:cubicBezTo>
                  <a:cubicBezTo>
                    <a:pt x="4238" y="5420"/>
                    <a:pt x="4121" y="5433"/>
                    <a:pt x="4015" y="5433"/>
                  </a:cubicBezTo>
                  <a:cubicBezTo>
                    <a:pt x="2873" y="5433"/>
                    <a:pt x="2944" y="4004"/>
                    <a:pt x="3669" y="4004"/>
                  </a:cubicBezTo>
                  <a:cubicBezTo>
                    <a:pt x="3745" y="4004"/>
                    <a:pt x="3829" y="4020"/>
                    <a:pt x="3920" y="4055"/>
                  </a:cubicBezTo>
                  <a:cubicBezTo>
                    <a:pt x="3934" y="4061"/>
                    <a:pt x="3947" y="4063"/>
                    <a:pt x="3958" y="4063"/>
                  </a:cubicBezTo>
                  <a:cubicBezTo>
                    <a:pt x="4042" y="4063"/>
                    <a:pt x="4040" y="3917"/>
                    <a:pt x="3971" y="3869"/>
                  </a:cubicBezTo>
                  <a:cubicBezTo>
                    <a:pt x="3791" y="3747"/>
                    <a:pt x="3614" y="3694"/>
                    <a:pt x="3450" y="3694"/>
                  </a:cubicBezTo>
                  <a:cubicBezTo>
                    <a:pt x="2881" y="3694"/>
                    <a:pt x="2476" y="4344"/>
                    <a:pt x="2683" y="5008"/>
                  </a:cubicBezTo>
                  <a:cubicBezTo>
                    <a:pt x="2882" y="5652"/>
                    <a:pt x="3481" y="5944"/>
                    <a:pt x="4101" y="5944"/>
                  </a:cubicBezTo>
                  <a:cubicBezTo>
                    <a:pt x="4567" y="5944"/>
                    <a:pt x="5045" y="5779"/>
                    <a:pt x="5373" y="5474"/>
                  </a:cubicBezTo>
                  <a:cubicBezTo>
                    <a:pt x="6475" y="4451"/>
                    <a:pt x="5955" y="2757"/>
                    <a:pt x="4711" y="2146"/>
                  </a:cubicBezTo>
                  <a:cubicBezTo>
                    <a:pt x="4282" y="1934"/>
                    <a:pt x="3814" y="1832"/>
                    <a:pt x="3349" y="1832"/>
                  </a:cubicBezTo>
                  <a:cubicBezTo>
                    <a:pt x="2407" y="1832"/>
                    <a:pt x="1473" y="2249"/>
                    <a:pt x="883" y="3011"/>
                  </a:cubicBezTo>
                  <a:cubicBezTo>
                    <a:pt x="403" y="3633"/>
                    <a:pt x="81" y="4491"/>
                    <a:pt x="34" y="5337"/>
                  </a:cubicBezTo>
                  <a:cubicBezTo>
                    <a:pt x="0" y="5894"/>
                    <a:pt x="85" y="6448"/>
                    <a:pt x="331" y="6928"/>
                  </a:cubicBezTo>
                  <a:cubicBezTo>
                    <a:pt x="913" y="8057"/>
                    <a:pt x="2210" y="8540"/>
                    <a:pt x="3413" y="8604"/>
                  </a:cubicBezTo>
                  <a:cubicBezTo>
                    <a:pt x="3505" y="8609"/>
                    <a:pt x="3596" y="8611"/>
                    <a:pt x="3687" y="8611"/>
                  </a:cubicBezTo>
                  <a:cubicBezTo>
                    <a:pt x="6555" y="8611"/>
                    <a:pt x="8838" y="6266"/>
                    <a:pt x="8121" y="3281"/>
                  </a:cubicBezTo>
                  <a:cubicBezTo>
                    <a:pt x="7685" y="1474"/>
                    <a:pt x="6215" y="230"/>
                    <a:pt x="4377" y="24"/>
                  </a:cubicBezTo>
                  <a:cubicBezTo>
                    <a:pt x="4236" y="9"/>
                    <a:pt x="4089" y="1"/>
                    <a:pt x="3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1150678" y="1629150"/>
              <a:ext cx="11694" cy="53037"/>
            </a:xfrm>
            <a:custGeom>
              <a:avLst/>
              <a:gdLst/>
              <a:ahLst/>
              <a:cxnLst/>
              <a:rect l="l" t="t" r="r" b="b"/>
              <a:pathLst>
                <a:path w="366" h="1660" extrusionOk="0">
                  <a:moveTo>
                    <a:pt x="123" y="0"/>
                  </a:moveTo>
                  <a:cubicBezTo>
                    <a:pt x="74" y="0"/>
                    <a:pt x="34" y="29"/>
                    <a:pt x="30" y="102"/>
                  </a:cubicBezTo>
                  <a:cubicBezTo>
                    <a:pt x="0" y="581"/>
                    <a:pt x="34" y="1088"/>
                    <a:pt x="105" y="1562"/>
                  </a:cubicBezTo>
                  <a:cubicBezTo>
                    <a:pt x="112" y="1606"/>
                    <a:pt x="167" y="1660"/>
                    <a:pt x="210" y="1660"/>
                  </a:cubicBezTo>
                  <a:cubicBezTo>
                    <a:pt x="232" y="1660"/>
                    <a:pt x="250" y="1645"/>
                    <a:pt x="257" y="1609"/>
                  </a:cubicBezTo>
                  <a:cubicBezTo>
                    <a:pt x="334" y="1149"/>
                    <a:pt x="365" y="649"/>
                    <a:pt x="331" y="183"/>
                  </a:cubicBezTo>
                  <a:cubicBezTo>
                    <a:pt x="325" y="88"/>
                    <a:pt x="209"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1248317" y="1682188"/>
              <a:ext cx="31151" cy="46296"/>
            </a:xfrm>
            <a:custGeom>
              <a:avLst/>
              <a:gdLst/>
              <a:ahLst/>
              <a:cxnLst/>
              <a:rect l="l" t="t" r="r" b="b"/>
              <a:pathLst>
                <a:path w="975" h="1449" extrusionOk="0">
                  <a:moveTo>
                    <a:pt x="755" y="0"/>
                  </a:moveTo>
                  <a:cubicBezTo>
                    <a:pt x="727" y="0"/>
                    <a:pt x="701" y="12"/>
                    <a:pt x="681" y="40"/>
                  </a:cubicBezTo>
                  <a:cubicBezTo>
                    <a:pt x="414" y="412"/>
                    <a:pt x="84" y="881"/>
                    <a:pt x="6" y="1341"/>
                  </a:cubicBezTo>
                  <a:cubicBezTo>
                    <a:pt x="1" y="1381"/>
                    <a:pt x="27" y="1448"/>
                    <a:pt x="66" y="1448"/>
                  </a:cubicBezTo>
                  <a:cubicBezTo>
                    <a:pt x="77" y="1448"/>
                    <a:pt x="88" y="1444"/>
                    <a:pt x="101" y="1432"/>
                  </a:cubicBezTo>
                  <a:cubicBezTo>
                    <a:pt x="263" y="1281"/>
                    <a:pt x="374" y="1064"/>
                    <a:pt x="492" y="878"/>
                  </a:cubicBezTo>
                  <a:cubicBezTo>
                    <a:pt x="624" y="669"/>
                    <a:pt x="770" y="462"/>
                    <a:pt x="908" y="253"/>
                  </a:cubicBezTo>
                  <a:cubicBezTo>
                    <a:pt x="974" y="153"/>
                    <a:pt x="854"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1308638" y="1782322"/>
              <a:ext cx="52462" cy="28084"/>
            </a:xfrm>
            <a:custGeom>
              <a:avLst/>
              <a:gdLst/>
              <a:ahLst/>
              <a:cxnLst/>
              <a:rect l="l" t="t" r="r" b="b"/>
              <a:pathLst>
                <a:path w="1642" h="879" extrusionOk="0">
                  <a:moveTo>
                    <a:pt x="1421" y="0"/>
                  </a:moveTo>
                  <a:cubicBezTo>
                    <a:pt x="1402" y="0"/>
                    <a:pt x="1383" y="6"/>
                    <a:pt x="1365" y="18"/>
                  </a:cubicBezTo>
                  <a:cubicBezTo>
                    <a:pt x="1112" y="201"/>
                    <a:pt x="855" y="309"/>
                    <a:pt x="561" y="410"/>
                  </a:cubicBezTo>
                  <a:cubicBezTo>
                    <a:pt x="351" y="485"/>
                    <a:pt x="17" y="566"/>
                    <a:pt x="0" y="829"/>
                  </a:cubicBezTo>
                  <a:cubicBezTo>
                    <a:pt x="0" y="846"/>
                    <a:pt x="7" y="876"/>
                    <a:pt x="30" y="876"/>
                  </a:cubicBezTo>
                  <a:cubicBezTo>
                    <a:pt x="41" y="878"/>
                    <a:pt x="53" y="879"/>
                    <a:pt x="64" y="879"/>
                  </a:cubicBezTo>
                  <a:cubicBezTo>
                    <a:pt x="153" y="879"/>
                    <a:pt x="230" y="832"/>
                    <a:pt x="314" y="799"/>
                  </a:cubicBezTo>
                  <a:cubicBezTo>
                    <a:pt x="459" y="742"/>
                    <a:pt x="608" y="698"/>
                    <a:pt x="757" y="650"/>
                  </a:cubicBezTo>
                  <a:cubicBezTo>
                    <a:pt x="1031" y="563"/>
                    <a:pt x="1372" y="478"/>
                    <a:pt x="1565" y="252"/>
                  </a:cubicBezTo>
                  <a:cubicBezTo>
                    <a:pt x="1641" y="163"/>
                    <a:pt x="1526" y="0"/>
                    <a:pt x="1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1297711" y="1901817"/>
              <a:ext cx="51056" cy="23004"/>
            </a:xfrm>
            <a:custGeom>
              <a:avLst/>
              <a:gdLst/>
              <a:ahLst/>
              <a:cxnLst/>
              <a:rect l="l" t="t" r="r" b="b"/>
              <a:pathLst>
                <a:path w="1598" h="720" extrusionOk="0">
                  <a:moveTo>
                    <a:pt x="84" y="1"/>
                  </a:moveTo>
                  <a:cubicBezTo>
                    <a:pt x="16" y="1"/>
                    <a:pt x="1" y="70"/>
                    <a:pt x="21" y="137"/>
                  </a:cubicBezTo>
                  <a:cubicBezTo>
                    <a:pt x="18" y="141"/>
                    <a:pt x="14" y="145"/>
                    <a:pt x="14" y="145"/>
                  </a:cubicBezTo>
                  <a:cubicBezTo>
                    <a:pt x="18" y="154"/>
                    <a:pt x="27" y="158"/>
                    <a:pt x="31" y="165"/>
                  </a:cubicBezTo>
                  <a:cubicBezTo>
                    <a:pt x="44" y="198"/>
                    <a:pt x="68" y="226"/>
                    <a:pt x="96" y="239"/>
                  </a:cubicBezTo>
                  <a:cubicBezTo>
                    <a:pt x="99" y="239"/>
                    <a:pt x="99" y="243"/>
                    <a:pt x="102" y="243"/>
                  </a:cubicBezTo>
                  <a:cubicBezTo>
                    <a:pt x="210" y="324"/>
                    <a:pt x="375" y="368"/>
                    <a:pt x="484" y="405"/>
                  </a:cubicBezTo>
                  <a:cubicBezTo>
                    <a:pt x="774" y="513"/>
                    <a:pt x="1082" y="577"/>
                    <a:pt x="1369" y="702"/>
                  </a:cubicBezTo>
                  <a:cubicBezTo>
                    <a:pt x="1398" y="714"/>
                    <a:pt x="1424" y="720"/>
                    <a:pt x="1446" y="720"/>
                  </a:cubicBezTo>
                  <a:cubicBezTo>
                    <a:pt x="1589" y="720"/>
                    <a:pt x="1597" y="498"/>
                    <a:pt x="1437" y="425"/>
                  </a:cubicBezTo>
                  <a:cubicBezTo>
                    <a:pt x="1024" y="239"/>
                    <a:pt x="551" y="137"/>
                    <a:pt x="119" y="6"/>
                  </a:cubicBezTo>
                  <a:cubicBezTo>
                    <a:pt x="106" y="2"/>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1208444" y="2023454"/>
              <a:ext cx="40321" cy="45401"/>
            </a:xfrm>
            <a:custGeom>
              <a:avLst/>
              <a:gdLst/>
              <a:ahLst/>
              <a:cxnLst/>
              <a:rect l="l" t="t" r="r" b="b"/>
              <a:pathLst>
                <a:path w="1262" h="1421" extrusionOk="0">
                  <a:moveTo>
                    <a:pt x="143" y="0"/>
                  </a:moveTo>
                  <a:cubicBezTo>
                    <a:pt x="69" y="0"/>
                    <a:pt x="0" y="46"/>
                    <a:pt x="27" y="136"/>
                  </a:cubicBezTo>
                  <a:cubicBezTo>
                    <a:pt x="104" y="410"/>
                    <a:pt x="277" y="697"/>
                    <a:pt x="436" y="933"/>
                  </a:cubicBezTo>
                  <a:cubicBezTo>
                    <a:pt x="571" y="1129"/>
                    <a:pt x="747" y="1366"/>
                    <a:pt x="997" y="1416"/>
                  </a:cubicBezTo>
                  <a:cubicBezTo>
                    <a:pt x="1011" y="1419"/>
                    <a:pt x="1025" y="1420"/>
                    <a:pt x="1039" y="1420"/>
                  </a:cubicBezTo>
                  <a:cubicBezTo>
                    <a:pt x="1190" y="1420"/>
                    <a:pt x="1262" y="1255"/>
                    <a:pt x="1126" y="1146"/>
                  </a:cubicBezTo>
                  <a:cubicBezTo>
                    <a:pt x="936" y="998"/>
                    <a:pt x="808" y="862"/>
                    <a:pt x="675" y="656"/>
                  </a:cubicBezTo>
                  <a:cubicBezTo>
                    <a:pt x="544" y="450"/>
                    <a:pt x="432" y="210"/>
                    <a:pt x="254" y="41"/>
                  </a:cubicBezTo>
                  <a:cubicBezTo>
                    <a:pt x="225" y="14"/>
                    <a:pt x="184"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1102721" y="2034636"/>
              <a:ext cx="14282" cy="47637"/>
            </a:xfrm>
            <a:custGeom>
              <a:avLst/>
              <a:gdLst/>
              <a:ahLst/>
              <a:cxnLst/>
              <a:rect l="l" t="t" r="r" b="b"/>
              <a:pathLst>
                <a:path w="447" h="1491" extrusionOk="0">
                  <a:moveTo>
                    <a:pt x="170" y="1"/>
                  </a:moveTo>
                  <a:cubicBezTo>
                    <a:pt x="140" y="1"/>
                    <a:pt x="113" y="18"/>
                    <a:pt x="102" y="63"/>
                  </a:cubicBezTo>
                  <a:cubicBezTo>
                    <a:pt x="38" y="327"/>
                    <a:pt x="55" y="610"/>
                    <a:pt x="48" y="880"/>
                  </a:cubicBezTo>
                  <a:cubicBezTo>
                    <a:pt x="44" y="1117"/>
                    <a:pt x="1" y="1289"/>
                    <a:pt x="177" y="1462"/>
                  </a:cubicBezTo>
                  <a:cubicBezTo>
                    <a:pt x="192" y="1478"/>
                    <a:pt x="209" y="1490"/>
                    <a:pt x="229" y="1490"/>
                  </a:cubicBezTo>
                  <a:cubicBezTo>
                    <a:pt x="239" y="1490"/>
                    <a:pt x="250" y="1487"/>
                    <a:pt x="261" y="1479"/>
                  </a:cubicBezTo>
                  <a:cubicBezTo>
                    <a:pt x="447" y="1350"/>
                    <a:pt x="383" y="1147"/>
                    <a:pt x="379" y="938"/>
                  </a:cubicBezTo>
                  <a:cubicBezTo>
                    <a:pt x="372" y="671"/>
                    <a:pt x="386" y="387"/>
                    <a:pt x="325" y="127"/>
                  </a:cubicBezTo>
                  <a:cubicBezTo>
                    <a:pt x="312" y="71"/>
                    <a:pt x="232"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950896" y="2001408"/>
              <a:ext cx="62271" cy="34059"/>
            </a:xfrm>
            <a:custGeom>
              <a:avLst/>
              <a:gdLst/>
              <a:ahLst/>
              <a:cxnLst/>
              <a:rect l="l" t="t" r="r" b="b"/>
              <a:pathLst>
                <a:path w="1949" h="1066" extrusionOk="0">
                  <a:moveTo>
                    <a:pt x="1663" y="1"/>
                  </a:moveTo>
                  <a:cubicBezTo>
                    <a:pt x="1399" y="1"/>
                    <a:pt x="1135" y="172"/>
                    <a:pt x="914" y="302"/>
                  </a:cubicBezTo>
                  <a:cubicBezTo>
                    <a:pt x="650" y="454"/>
                    <a:pt x="390" y="620"/>
                    <a:pt x="140" y="799"/>
                  </a:cubicBezTo>
                  <a:cubicBezTo>
                    <a:pt x="0" y="895"/>
                    <a:pt x="172" y="1066"/>
                    <a:pt x="318" y="1066"/>
                  </a:cubicBezTo>
                  <a:cubicBezTo>
                    <a:pt x="346" y="1066"/>
                    <a:pt x="373" y="1059"/>
                    <a:pt x="397" y="1045"/>
                  </a:cubicBezTo>
                  <a:cubicBezTo>
                    <a:pt x="846" y="775"/>
                    <a:pt x="1272" y="386"/>
                    <a:pt x="1792" y="258"/>
                  </a:cubicBezTo>
                  <a:cubicBezTo>
                    <a:pt x="1948" y="217"/>
                    <a:pt x="1772" y="1"/>
                    <a:pt x="1671" y="1"/>
                  </a:cubicBezTo>
                  <a:cubicBezTo>
                    <a:pt x="1668" y="1"/>
                    <a:pt x="1666" y="1"/>
                    <a:pt x="1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923483" y="1883030"/>
              <a:ext cx="68724" cy="14026"/>
            </a:xfrm>
            <a:custGeom>
              <a:avLst/>
              <a:gdLst/>
              <a:ahLst/>
              <a:cxnLst/>
              <a:rect l="l" t="t" r="r" b="b"/>
              <a:pathLst>
                <a:path w="2151" h="439" extrusionOk="0">
                  <a:moveTo>
                    <a:pt x="1755" y="1"/>
                  </a:moveTo>
                  <a:cubicBezTo>
                    <a:pt x="1237" y="1"/>
                    <a:pt x="718" y="108"/>
                    <a:pt x="200" y="124"/>
                  </a:cubicBezTo>
                  <a:cubicBezTo>
                    <a:pt x="1" y="128"/>
                    <a:pt x="99" y="398"/>
                    <a:pt x="247" y="415"/>
                  </a:cubicBezTo>
                  <a:cubicBezTo>
                    <a:pt x="376" y="432"/>
                    <a:pt x="505" y="439"/>
                    <a:pt x="635" y="439"/>
                  </a:cubicBezTo>
                  <a:cubicBezTo>
                    <a:pt x="1060" y="439"/>
                    <a:pt x="1491" y="365"/>
                    <a:pt x="1910" y="347"/>
                  </a:cubicBezTo>
                  <a:cubicBezTo>
                    <a:pt x="2150" y="334"/>
                    <a:pt x="2069" y="6"/>
                    <a:pt x="1863" y="3"/>
                  </a:cubicBezTo>
                  <a:cubicBezTo>
                    <a:pt x="1827" y="2"/>
                    <a:pt x="1791" y="1"/>
                    <a:pt x="1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918850" y="1768104"/>
              <a:ext cx="74507" cy="19170"/>
            </a:xfrm>
            <a:custGeom>
              <a:avLst/>
              <a:gdLst/>
              <a:ahLst/>
              <a:cxnLst/>
              <a:rect l="l" t="t" r="r" b="b"/>
              <a:pathLst>
                <a:path w="2332" h="600" extrusionOk="0">
                  <a:moveTo>
                    <a:pt x="475" y="1"/>
                  </a:moveTo>
                  <a:cubicBezTo>
                    <a:pt x="362" y="1"/>
                    <a:pt x="249" y="9"/>
                    <a:pt x="136" y="28"/>
                  </a:cubicBezTo>
                  <a:cubicBezTo>
                    <a:pt x="1" y="51"/>
                    <a:pt x="126" y="267"/>
                    <a:pt x="224" y="271"/>
                  </a:cubicBezTo>
                  <a:cubicBezTo>
                    <a:pt x="866" y="301"/>
                    <a:pt x="1454" y="480"/>
                    <a:pt x="2083" y="596"/>
                  </a:cubicBezTo>
                  <a:cubicBezTo>
                    <a:pt x="2098" y="598"/>
                    <a:pt x="2113" y="600"/>
                    <a:pt x="2127" y="600"/>
                  </a:cubicBezTo>
                  <a:cubicBezTo>
                    <a:pt x="2327" y="600"/>
                    <a:pt x="2332" y="325"/>
                    <a:pt x="2123" y="287"/>
                  </a:cubicBezTo>
                  <a:cubicBezTo>
                    <a:pt x="1587" y="198"/>
                    <a:pt x="1030"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1011505" y="1660877"/>
              <a:ext cx="34921" cy="38691"/>
            </a:xfrm>
            <a:custGeom>
              <a:avLst/>
              <a:gdLst/>
              <a:ahLst/>
              <a:cxnLst/>
              <a:rect l="l" t="t" r="r" b="b"/>
              <a:pathLst>
                <a:path w="1093" h="1211" extrusionOk="0">
                  <a:moveTo>
                    <a:pt x="137" y="1"/>
                  </a:moveTo>
                  <a:cubicBezTo>
                    <a:pt x="131" y="1"/>
                    <a:pt x="125" y="2"/>
                    <a:pt x="118" y="4"/>
                  </a:cubicBezTo>
                  <a:cubicBezTo>
                    <a:pt x="98" y="11"/>
                    <a:pt x="78" y="18"/>
                    <a:pt x="58" y="25"/>
                  </a:cubicBezTo>
                  <a:cubicBezTo>
                    <a:pt x="17" y="42"/>
                    <a:pt x="0" y="99"/>
                    <a:pt x="11" y="136"/>
                  </a:cubicBezTo>
                  <a:cubicBezTo>
                    <a:pt x="108" y="531"/>
                    <a:pt x="470" y="772"/>
                    <a:pt x="672" y="1106"/>
                  </a:cubicBezTo>
                  <a:cubicBezTo>
                    <a:pt x="714" y="1177"/>
                    <a:pt x="803" y="1210"/>
                    <a:pt x="882" y="1210"/>
                  </a:cubicBezTo>
                  <a:cubicBezTo>
                    <a:pt x="996" y="1210"/>
                    <a:pt x="1093" y="1143"/>
                    <a:pt x="1017" y="1025"/>
                  </a:cubicBezTo>
                  <a:cubicBezTo>
                    <a:pt x="882" y="812"/>
                    <a:pt x="706" y="639"/>
                    <a:pt x="538" y="457"/>
                  </a:cubicBezTo>
                  <a:cubicBezTo>
                    <a:pt x="460" y="372"/>
                    <a:pt x="379" y="288"/>
                    <a:pt x="315" y="193"/>
                  </a:cubicBezTo>
                  <a:cubicBezTo>
                    <a:pt x="286" y="153"/>
                    <a:pt x="21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26"/>
          <p:cNvSpPr/>
          <p:nvPr/>
        </p:nvSpPr>
        <p:spPr>
          <a:xfrm>
            <a:off x="8195000" y="22946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rot="2209237">
            <a:off x="8773029" y="571836"/>
            <a:ext cx="160797" cy="158947"/>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rot="2209237">
            <a:off x="7501079" y="1050061"/>
            <a:ext cx="160797" cy="158947"/>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35850" y="442263"/>
            <a:ext cx="268173" cy="194470"/>
          </a:xfrm>
          <a:custGeom>
            <a:avLst/>
            <a:gdLst/>
            <a:ahLst/>
            <a:cxnLst/>
            <a:rect l="l" t="t" r="r" b="b"/>
            <a:pathLst>
              <a:path w="7168" h="5198" extrusionOk="0">
                <a:moveTo>
                  <a:pt x="5467" y="1"/>
                </a:moveTo>
                <a:cubicBezTo>
                  <a:pt x="4475" y="1"/>
                  <a:pt x="3844" y="1080"/>
                  <a:pt x="3880" y="2028"/>
                </a:cubicBezTo>
                <a:cubicBezTo>
                  <a:pt x="3880" y="2028"/>
                  <a:pt x="2956" y="1084"/>
                  <a:pt x="2052" y="1084"/>
                </a:cubicBezTo>
                <a:cubicBezTo>
                  <a:pt x="1687" y="1084"/>
                  <a:pt x="1324" y="1239"/>
                  <a:pt x="1027" y="1673"/>
                </a:cubicBezTo>
                <a:cubicBezTo>
                  <a:pt x="0" y="3177"/>
                  <a:pt x="1781" y="4285"/>
                  <a:pt x="2889" y="4684"/>
                </a:cubicBezTo>
                <a:cubicBezTo>
                  <a:pt x="3998" y="5079"/>
                  <a:pt x="4988" y="5198"/>
                  <a:pt x="4988" y="5198"/>
                </a:cubicBezTo>
                <a:cubicBezTo>
                  <a:pt x="4988" y="5198"/>
                  <a:pt x="6110" y="3941"/>
                  <a:pt x="6708" y="2423"/>
                </a:cubicBezTo>
                <a:cubicBezTo>
                  <a:pt x="7168" y="1258"/>
                  <a:pt x="6843" y="129"/>
                  <a:pt x="5600" y="7"/>
                </a:cubicBezTo>
                <a:cubicBezTo>
                  <a:pt x="5555" y="3"/>
                  <a:pt x="5511" y="1"/>
                  <a:pt x="54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rot="10800000" flipH="1">
            <a:off x="-4385" y="4061805"/>
            <a:ext cx="640745" cy="985667"/>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flipH="1">
            <a:off x="383795" y="381455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flipH="1">
            <a:off x="628438" y="4824038"/>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flipH="1">
            <a:off x="1657613" y="45994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flipH="1">
            <a:off x="383795" y="29225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flipH="1">
            <a:off x="8773026" y="45994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TITLE_ONLY_4_1">
    <p:spTree>
      <p:nvGrpSpPr>
        <p:cNvPr id="1" name="Shape 962"/>
        <p:cNvGrpSpPr/>
        <p:nvPr/>
      </p:nvGrpSpPr>
      <p:grpSpPr>
        <a:xfrm>
          <a:off x="0" y="0"/>
          <a:ext cx="0" cy="0"/>
          <a:chOff x="0" y="0"/>
          <a:chExt cx="0" cy="0"/>
        </a:xfrm>
      </p:grpSpPr>
      <p:grpSp>
        <p:nvGrpSpPr>
          <p:cNvPr id="963" name="Google Shape;963;p27"/>
          <p:cNvGrpSpPr/>
          <p:nvPr/>
        </p:nvGrpSpPr>
        <p:grpSpPr>
          <a:xfrm>
            <a:off x="7842664" y="539498"/>
            <a:ext cx="860132" cy="881281"/>
            <a:chOff x="918850" y="1629150"/>
            <a:chExt cx="442250" cy="453124"/>
          </a:xfrm>
        </p:grpSpPr>
        <p:sp>
          <p:nvSpPr>
            <p:cNvPr id="964" name="Google Shape;964;p27"/>
            <p:cNvSpPr/>
            <p:nvPr/>
          </p:nvSpPr>
          <p:spPr>
            <a:xfrm>
              <a:off x="1015722" y="1741872"/>
              <a:ext cx="267869" cy="245600"/>
            </a:xfrm>
            <a:custGeom>
              <a:avLst/>
              <a:gdLst/>
              <a:ahLst/>
              <a:cxnLst/>
              <a:rect l="l" t="t" r="r" b="b"/>
              <a:pathLst>
                <a:path w="8384" h="7687" extrusionOk="0">
                  <a:moveTo>
                    <a:pt x="3609" y="0"/>
                  </a:moveTo>
                  <a:cubicBezTo>
                    <a:pt x="2511" y="0"/>
                    <a:pt x="1440" y="451"/>
                    <a:pt x="763" y="1473"/>
                  </a:cubicBezTo>
                  <a:cubicBezTo>
                    <a:pt x="753" y="1488"/>
                    <a:pt x="742" y="1494"/>
                    <a:pt x="732" y="1494"/>
                  </a:cubicBezTo>
                  <a:cubicBezTo>
                    <a:pt x="716" y="1494"/>
                    <a:pt x="702" y="1480"/>
                    <a:pt x="690" y="1460"/>
                  </a:cubicBezTo>
                  <a:cubicBezTo>
                    <a:pt x="199" y="2305"/>
                    <a:pt x="0" y="3343"/>
                    <a:pt x="0" y="4282"/>
                  </a:cubicBezTo>
                  <a:cubicBezTo>
                    <a:pt x="0" y="4508"/>
                    <a:pt x="24" y="4731"/>
                    <a:pt x="64" y="4945"/>
                  </a:cubicBezTo>
                  <a:cubicBezTo>
                    <a:pt x="111" y="4099"/>
                    <a:pt x="433" y="3241"/>
                    <a:pt x="913" y="2619"/>
                  </a:cubicBezTo>
                  <a:cubicBezTo>
                    <a:pt x="1503" y="1857"/>
                    <a:pt x="2437" y="1440"/>
                    <a:pt x="3379" y="1440"/>
                  </a:cubicBezTo>
                  <a:cubicBezTo>
                    <a:pt x="3844" y="1440"/>
                    <a:pt x="4312" y="1542"/>
                    <a:pt x="4741" y="1754"/>
                  </a:cubicBezTo>
                  <a:cubicBezTo>
                    <a:pt x="5985" y="2365"/>
                    <a:pt x="6505" y="4059"/>
                    <a:pt x="5403" y="5082"/>
                  </a:cubicBezTo>
                  <a:cubicBezTo>
                    <a:pt x="5075" y="5387"/>
                    <a:pt x="4597" y="5552"/>
                    <a:pt x="4131" y="5552"/>
                  </a:cubicBezTo>
                  <a:cubicBezTo>
                    <a:pt x="3511" y="5552"/>
                    <a:pt x="2912" y="5260"/>
                    <a:pt x="2713" y="4616"/>
                  </a:cubicBezTo>
                  <a:cubicBezTo>
                    <a:pt x="2506" y="3952"/>
                    <a:pt x="2911" y="3302"/>
                    <a:pt x="3480" y="3302"/>
                  </a:cubicBezTo>
                  <a:cubicBezTo>
                    <a:pt x="3644" y="3302"/>
                    <a:pt x="3821" y="3355"/>
                    <a:pt x="4001" y="3477"/>
                  </a:cubicBezTo>
                  <a:cubicBezTo>
                    <a:pt x="4070" y="3525"/>
                    <a:pt x="4072" y="3671"/>
                    <a:pt x="3988" y="3671"/>
                  </a:cubicBezTo>
                  <a:cubicBezTo>
                    <a:pt x="3977" y="3671"/>
                    <a:pt x="3964" y="3669"/>
                    <a:pt x="3950" y="3663"/>
                  </a:cubicBezTo>
                  <a:cubicBezTo>
                    <a:pt x="3859" y="3628"/>
                    <a:pt x="3775" y="3612"/>
                    <a:pt x="3699" y="3612"/>
                  </a:cubicBezTo>
                  <a:cubicBezTo>
                    <a:pt x="2974" y="3612"/>
                    <a:pt x="2903" y="5041"/>
                    <a:pt x="4045" y="5041"/>
                  </a:cubicBezTo>
                  <a:cubicBezTo>
                    <a:pt x="4151" y="5041"/>
                    <a:pt x="4268" y="5028"/>
                    <a:pt x="4396" y="5001"/>
                  </a:cubicBezTo>
                  <a:cubicBezTo>
                    <a:pt x="5322" y="4809"/>
                    <a:pt x="5745" y="3886"/>
                    <a:pt x="5346" y="3008"/>
                  </a:cubicBezTo>
                  <a:cubicBezTo>
                    <a:pt x="4990" y="2221"/>
                    <a:pt x="4271" y="1890"/>
                    <a:pt x="3513" y="1890"/>
                  </a:cubicBezTo>
                  <a:cubicBezTo>
                    <a:pt x="2620" y="1890"/>
                    <a:pt x="1673" y="2349"/>
                    <a:pt x="1203" y="3065"/>
                  </a:cubicBezTo>
                  <a:cubicBezTo>
                    <a:pt x="520" y="4106"/>
                    <a:pt x="297" y="5823"/>
                    <a:pt x="1233" y="6790"/>
                  </a:cubicBezTo>
                  <a:cubicBezTo>
                    <a:pt x="1869" y="7448"/>
                    <a:pt x="2849" y="7687"/>
                    <a:pt x="3753" y="7687"/>
                  </a:cubicBezTo>
                  <a:cubicBezTo>
                    <a:pt x="3874" y="7687"/>
                    <a:pt x="3992" y="7682"/>
                    <a:pt x="4109" y="7674"/>
                  </a:cubicBezTo>
                  <a:cubicBezTo>
                    <a:pt x="6732" y="7499"/>
                    <a:pt x="8384" y="5073"/>
                    <a:pt x="7468" y="2545"/>
                  </a:cubicBezTo>
                  <a:cubicBezTo>
                    <a:pt x="6901" y="977"/>
                    <a:pt x="5225" y="0"/>
                    <a:pt x="3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7"/>
            <p:cNvSpPr/>
            <p:nvPr/>
          </p:nvSpPr>
          <p:spPr>
            <a:xfrm>
              <a:off x="1016680" y="1729347"/>
              <a:ext cx="282406" cy="275153"/>
            </a:xfrm>
            <a:custGeom>
              <a:avLst/>
              <a:gdLst/>
              <a:ahLst/>
              <a:cxnLst/>
              <a:rect l="l" t="t" r="r" b="b"/>
              <a:pathLst>
                <a:path w="8839" h="8612" extrusionOk="0">
                  <a:moveTo>
                    <a:pt x="3937" y="1"/>
                  </a:moveTo>
                  <a:cubicBezTo>
                    <a:pt x="2672" y="1"/>
                    <a:pt x="1101" y="550"/>
                    <a:pt x="639" y="1754"/>
                  </a:cubicBezTo>
                  <a:cubicBezTo>
                    <a:pt x="632" y="1778"/>
                    <a:pt x="643" y="1822"/>
                    <a:pt x="660" y="1852"/>
                  </a:cubicBezTo>
                  <a:cubicBezTo>
                    <a:pt x="672" y="1872"/>
                    <a:pt x="686" y="1886"/>
                    <a:pt x="702" y="1886"/>
                  </a:cubicBezTo>
                  <a:cubicBezTo>
                    <a:pt x="712" y="1886"/>
                    <a:pt x="723" y="1880"/>
                    <a:pt x="733" y="1865"/>
                  </a:cubicBezTo>
                  <a:cubicBezTo>
                    <a:pt x="1410" y="843"/>
                    <a:pt x="2481" y="392"/>
                    <a:pt x="3579" y="392"/>
                  </a:cubicBezTo>
                  <a:cubicBezTo>
                    <a:pt x="5195" y="392"/>
                    <a:pt x="6871" y="1369"/>
                    <a:pt x="7438" y="2937"/>
                  </a:cubicBezTo>
                  <a:cubicBezTo>
                    <a:pt x="8354" y="5465"/>
                    <a:pt x="6702" y="7891"/>
                    <a:pt x="4079" y="8066"/>
                  </a:cubicBezTo>
                  <a:cubicBezTo>
                    <a:pt x="3962" y="8074"/>
                    <a:pt x="3844" y="8079"/>
                    <a:pt x="3723" y="8079"/>
                  </a:cubicBezTo>
                  <a:cubicBezTo>
                    <a:pt x="2819" y="8079"/>
                    <a:pt x="1839" y="7840"/>
                    <a:pt x="1203" y="7182"/>
                  </a:cubicBezTo>
                  <a:cubicBezTo>
                    <a:pt x="267" y="6215"/>
                    <a:pt x="490" y="4498"/>
                    <a:pt x="1173" y="3457"/>
                  </a:cubicBezTo>
                  <a:cubicBezTo>
                    <a:pt x="1643" y="2741"/>
                    <a:pt x="2590" y="2282"/>
                    <a:pt x="3483" y="2282"/>
                  </a:cubicBezTo>
                  <a:cubicBezTo>
                    <a:pt x="4241" y="2282"/>
                    <a:pt x="4960" y="2613"/>
                    <a:pt x="5316" y="3400"/>
                  </a:cubicBezTo>
                  <a:cubicBezTo>
                    <a:pt x="5715" y="4278"/>
                    <a:pt x="5292" y="5201"/>
                    <a:pt x="4366" y="5393"/>
                  </a:cubicBezTo>
                  <a:cubicBezTo>
                    <a:pt x="4238" y="5420"/>
                    <a:pt x="4121" y="5433"/>
                    <a:pt x="4015" y="5433"/>
                  </a:cubicBezTo>
                  <a:cubicBezTo>
                    <a:pt x="2873" y="5433"/>
                    <a:pt x="2944" y="4004"/>
                    <a:pt x="3669" y="4004"/>
                  </a:cubicBezTo>
                  <a:cubicBezTo>
                    <a:pt x="3745" y="4004"/>
                    <a:pt x="3829" y="4020"/>
                    <a:pt x="3920" y="4055"/>
                  </a:cubicBezTo>
                  <a:cubicBezTo>
                    <a:pt x="3934" y="4061"/>
                    <a:pt x="3947" y="4063"/>
                    <a:pt x="3958" y="4063"/>
                  </a:cubicBezTo>
                  <a:cubicBezTo>
                    <a:pt x="4042" y="4063"/>
                    <a:pt x="4040" y="3917"/>
                    <a:pt x="3971" y="3869"/>
                  </a:cubicBezTo>
                  <a:cubicBezTo>
                    <a:pt x="3791" y="3747"/>
                    <a:pt x="3614" y="3694"/>
                    <a:pt x="3450" y="3694"/>
                  </a:cubicBezTo>
                  <a:cubicBezTo>
                    <a:pt x="2881" y="3694"/>
                    <a:pt x="2476" y="4344"/>
                    <a:pt x="2683" y="5008"/>
                  </a:cubicBezTo>
                  <a:cubicBezTo>
                    <a:pt x="2882" y="5652"/>
                    <a:pt x="3481" y="5944"/>
                    <a:pt x="4101" y="5944"/>
                  </a:cubicBezTo>
                  <a:cubicBezTo>
                    <a:pt x="4567" y="5944"/>
                    <a:pt x="5045" y="5779"/>
                    <a:pt x="5373" y="5474"/>
                  </a:cubicBezTo>
                  <a:cubicBezTo>
                    <a:pt x="6475" y="4451"/>
                    <a:pt x="5955" y="2757"/>
                    <a:pt x="4711" y="2146"/>
                  </a:cubicBezTo>
                  <a:cubicBezTo>
                    <a:pt x="4282" y="1934"/>
                    <a:pt x="3814" y="1832"/>
                    <a:pt x="3349" y="1832"/>
                  </a:cubicBezTo>
                  <a:cubicBezTo>
                    <a:pt x="2407" y="1832"/>
                    <a:pt x="1473" y="2249"/>
                    <a:pt x="883" y="3011"/>
                  </a:cubicBezTo>
                  <a:cubicBezTo>
                    <a:pt x="403" y="3633"/>
                    <a:pt x="81" y="4491"/>
                    <a:pt x="34" y="5337"/>
                  </a:cubicBezTo>
                  <a:cubicBezTo>
                    <a:pt x="0" y="5894"/>
                    <a:pt x="85" y="6448"/>
                    <a:pt x="331" y="6928"/>
                  </a:cubicBezTo>
                  <a:cubicBezTo>
                    <a:pt x="913" y="8057"/>
                    <a:pt x="2210" y="8540"/>
                    <a:pt x="3413" y="8604"/>
                  </a:cubicBezTo>
                  <a:cubicBezTo>
                    <a:pt x="3505" y="8609"/>
                    <a:pt x="3596" y="8611"/>
                    <a:pt x="3687" y="8611"/>
                  </a:cubicBezTo>
                  <a:cubicBezTo>
                    <a:pt x="6555" y="8611"/>
                    <a:pt x="8838" y="6266"/>
                    <a:pt x="8121" y="3281"/>
                  </a:cubicBezTo>
                  <a:cubicBezTo>
                    <a:pt x="7685" y="1474"/>
                    <a:pt x="6215" y="230"/>
                    <a:pt x="4377" y="24"/>
                  </a:cubicBezTo>
                  <a:cubicBezTo>
                    <a:pt x="4236" y="9"/>
                    <a:pt x="4089" y="1"/>
                    <a:pt x="3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7"/>
            <p:cNvSpPr/>
            <p:nvPr/>
          </p:nvSpPr>
          <p:spPr>
            <a:xfrm>
              <a:off x="1150678" y="1629150"/>
              <a:ext cx="11694" cy="53037"/>
            </a:xfrm>
            <a:custGeom>
              <a:avLst/>
              <a:gdLst/>
              <a:ahLst/>
              <a:cxnLst/>
              <a:rect l="l" t="t" r="r" b="b"/>
              <a:pathLst>
                <a:path w="366" h="1660" extrusionOk="0">
                  <a:moveTo>
                    <a:pt x="123" y="0"/>
                  </a:moveTo>
                  <a:cubicBezTo>
                    <a:pt x="74" y="0"/>
                    <a:pt x="34" y="29"/>
                    <a:pt x="30" y="102"/>
                  </a:cubicBezTo>
                  <a:cubicBezTo>
                    <a:pt x="0" y="581"/>
                    <a:pt x="34" y="1088"/>
                    <a:pt x="105" y="1562"/>
                  </a:cubicBezTo>
                  <a:cubicBezTo>
                    <a:pt x="112" y="1606"/>
                    <a:pt x="167" y="1660"/>
                    <a:pt x="210" y="1660"/>
                  </a:cubicBezTo>
                  <a:cubicBezTo>
                    <a:pt x="232" y="1660"/>
                    <a:pt x="250" y="1645"/>
                    <a:pt x="257" y="1609"/>
                  </a:cubicBezTo>
                  <a:cubicBezTo>
                    <a:pt x="334" y="1149"/>
                    <a:pt x="365" y="649"/>
                    <a:pt x="331" y="183"/>
                  </a:cubicBezTo>
                  <a:cubicBezTo>
                    <a:pt x="325" y="88"/>
                    <a:pt x="209"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7"/>
            <p:cNvSpPr/>
            <p:nvPr/>
          </p:nvSpPr>
          <p:spPr>
            <a:xfrm>
              <a:off x="1248317" y="1682188"/>
              <a:ext cx="31151" cy="46296"/>
            </a:xfrm>
            <a:custGeom>
              <a:avLst/>
              <a:gdLst/>
              <a:ahLst/>
              <a:cxnLst/>
              <a:rect l="l" t="t" r="r" b="b"/>
              <a:pathLst>
                <a:path w="975" h="1449" extrusionOk="0">
                  <a:moveTo>
                    <a:pt x="755" y="0"/>
                  </a:moveTo>
                  <a:cubicBezTo>
                    <a:pt x="727" y="0"/>
                    <a:pt x="701" y="12"/>
                    <a:pt x="681" y="40"/>
                  </a:cubicBezTo>
                  <a:cubicBezTo>
                    <a:pt x="414" y="412"/>
                    <a:pt x="84" y="881"/>
                    <a:pt x="6" y="1341"/>
                  </a:cubicBezTo>
                  <a:cubicBezTo>
                    <a:pt x="1" y="1381"/>
                    <a:pt x="27" y="1448"/>
                    <a:pt x="66" y="1448"/>
                  </a:cubicBezTo>
                  <a:cubicBezTo>
                    <a:pt x="77" y="1448"/>
                    <a:pt x="88" y="1444"/>
                    <a:pt x="101" y="1432"/>
                  </a:cubicBezTo>
                  <a:cubicBezTo>
                    <a:pt x="263" y="1281"/>
                    <a:pt x="374" y="1064"/>
                    <a:pt x="492" y="878"/>
                  </a:cubicBezTo>
                  <a:cubicBezTo>
                    <a:pt x="624" y="669"/>
                    <a:pt x="770" y="462"/>
                    <a:pt x="908" y="253"/>
                  </a:cubicBezTo>
                  <a:cubicBezTo>
                    <a:pt x="974" y="153"/>
                    <a:pt x="854"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7"/>
            <p:cNvSpPr/>
            <p:nvPr/>
          </p:nvSpPr>
          <p:spPr>
            <a:xfrm>
              <a:off x="1308638" y="1782322"/>
              <a:ext cx="52462" cy="28084"/>
            </a:xfrm>
            <a:custGeom>
              <a:avLst/>
              <a:gdLst/>
              <a:ahLst/>
              <a:cxnLst/>
              <a:rect l="l" t="t" r="r" b="b"/>
              <a:pathLst>
                <a:path w="1642" h="879" extrusionOk="0">
                  <a:moveTo>
                    <a:pt x="1421" y="0"/>
                  </a:moveTo>
                  <a:cubicBezTo>
                    <a:pt x="1402" y="0"/>
                    <a:pt x="1383" y="6"/>
                    <a:pt x="1365" y="18"/>
                  </a:cubicBezTo>
                  <a:cubicBezTo>
                    <a:pt x="1112" y="201"/>
                    <a:pt x="855" y="309"/>
                    <a:pt x="561" y="410"/>
                  </a:cubicBezTo>
                  <a:cubicBezTo>
                    <a:pt x="351" y="485"/>
                    <a:pt x="17" y="566"/>
                    <a:pt x="0" y="829"/>
                  </a:cubicBezTo>
                  <a:cubicBezTo>
                    <a:pt x="0" y="846"/>
                    <a:pt x="7" y="876"/>
                    <a:pt x="30" y="876"/>
                  </a:cubicBezTo>
                  <a:cubicBezTo>
                    <a:pt x="41" y="878"/>
                    <a:pt x="53" y="879"/>
                    <a:pt x="64" y="879"/>
                  </a:cubicBezTo>
                  <a:cubicBezTo>
                    <a:pt x="153" y="879"/>
                    <a:pt x="230" y="832"/>
                    <a:pt x="314" y="799"/>
                  </a:cubicBezTo>
                  <a:cubicBezTo>
                    <a:pt x="459" y="742"/>
                    <a:pt x="608" y="698"/>
                    <a:pt x="757" y="650"/>
                  </a:cubicBezTo>
                  <a:cubicBezTo>
                    <a:pt x="1031" y="563"/>
                    <a:pt x="1372" y="478"/>
                    <a:pt x="1565" y="252"/>
                  </a:cubicBezTo>
                  <a:cubicBezTo>
                    <a:pt x="1641" y="163"/>
                    <a:pt x="1526" y="0"/>
                    <a:pt x="1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7"/>
            <p:cNvSpPr/>
            <p:nvPr/>
          </p:nvSpPr>
          <p:spPr>
            <a:xfrm>
              <a:off x="1297711" y="1901817"/>
              <a:ext cx="51056" cy="23004"/>
            </a:xfrm>
            <a:custGeom>
              <a:avLst/>
              <a:gdLst/>
              <a:ahLst/>
              <a:cxnLst/>
              <a:rect l="l" t="t" r="r" b="b"/>
              <a:pathLst>
                <a:path w="1598" h="720" extrusionOk="0">
                  <a:moveTo>
                    <a:pt x="84" y="1"/>
                  </a:moveTo>
                  <a:cubicBezTo>
                    <a:pt x="16" y="1"/>
                    <a:pt x="1" y="70"/>
                    <a:pt x="21" y="137"/>
                  </a:cubicBezTo>
                  <a:cubicBezTo>
                    <a:pt x="18" y="141"/>
                    <a:pt x="14" y="145"/>
                    <a:pt x="14" y="145"/>
                  </a:cubicBezTo>
                  <a:cubicBezTo>
                    <a:pt x="18" y="154"/>
                    <a:pt x="27" y="158"/>
                    <a:pt x="31" y="165"/>
                  </a:cubicBezTo>
                  <a:cubicBezTo>
                    <a:pt x="44" y="198"/>
                    <a:pt x="68" y="226"/>
                    <a:pt x="96" y="239"/>
                  </a:cubicBezTo>
                  <a:cubicBezTo>
                    <a:pt x="99" y="239"/>
                    <a:pt x="99" y="243"/>
                    <a:pt x="102" y="243"/>
                  </a:cubicBezTo>
                  <a:cubicBezTo>
                    <a:pt x="210" y="324"/>
                    <a:pt x="375" y="368"/>
                    <a:pt x="484" y="405"/>
                  </a:cubicBezTo>
                  <a:cubicBezTo>
                    <a:pt x="774" y="513"/>
                    <a:pt x="1082" y="577"/>
                    <a:pt x="1369" y="702"/>
                  </a:cubicBezTo>
                  <a:cubicBezTo>
                    <a:pt x="1398" y="714"/>
                    <a:pt x="1424" y="720"/>
                    <a:pt x="1446" y="720"/>
                  </a:cubicBezTo>
                  <a:cubicBezTo>
                    <a:pt x="1589" y="720"/>
                    <a:pt x="1597" y="498"/>
                    <a:pt x="1437" y="425"/>
                  </a:cubicBezTo>
                  <a:cubicBezTo>
                    <a:pt x="1024" y="239"/>
                    <a:pt x="551" y="137"/>
                    <a:pt x="119" y="6"/>
                  </a:cubicBezTo>
                  <a:cubicBezTo>
                    <a:pt x="106" y="2"/>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7"/>
            <p:cNvSpPr/>
            <p:nvPr/>
          </p:nvSpPr>
          <p:spPr>
            <a:xfrm>
              <a:off x="1208444" y="2023454"/>
              <a:ext cx="40321" cy="45401"/>
            </a:xfrm>
            <a:custGeom>
              <a:avLst/>
              <a:gdLst/>
              <a:ahLst/>
              <a:cxnLst/>
              <a:rect l="l" t="t" r="r" b="b"/>
              <a:pathLst>
                <a:path w="1262" h="1421" extrusionOk="0">
                  <a:moveTo>
                    <a:pt x="143" y="0"/>
                  </a:moveTo>
                  <a:cubicBezTo>
                    <a:pt x="69" y="0"/>
                    <a:pt x="0" y="46"/>
                    <a:pt x="27" y="136"/>
                  </a:cubicBezTo>
                  <a:cubicBezTo>
                    <a:pt x="104" y="410"/>
                    <a:pt x="277" y="697"/>
                    <a:pt x="436" y="933"/>
                  </a:cubicBezTo>
                  <a:cubicBezTo>
                    <a:pt x="571" y="1129"/>
                    <a:pt x="747" y="1366"/>
                    <a:pt x="997" y="1416"/>
                  </a:cubicBezTo>
                  <a:cubicBezTo>
                    <a:pt x="1011" y="1419"/>
                    <a:pt x="1025" y="1420"/>
                    <a:pt x="1039" y="1420"/>
                  </a:cubicBezTo>
                  <a:cubicBezTo>
                    <a:pt x="1190" y="1420"/>
                    <a:pt x="1262" y="1255"/>
                    <a:pt x="1126" y="1146"/>
                  </a:cubicBezTo>
                  <a:cubicBezTo>
                    <a:pt x="936" y="998"/>
                    <a:pt x="808" y="862"/>
                    <a:pt x="675" y="656"/>
                  </a:cubicBezTo>
                  <a:cubicBezTo>
                    <a:pt x="544" y="450"/>
                    <a:pt x="432" y="210"/>
                    <a:pt x="254" y="41"/>
                  </a:cubicBezTo>
                  <a:cubicBezTo>
                    <a:pt x="225" y="14"/>
                    <a:pt x="184"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7"/>
            <p:cNvSpPr/>
            <p:nvPr/>
          </p:nvSpPr>
          <p:spPr>
            <a:xfrm>
              <a:off x="1102721" y="2034636"/>
              <a:ext cx="14282" cy="47637"/>
            </a:xfrm>
            <a:custGeom>
              <a:avLst/>
              <a:gdLst/>
              <a:ahLst/>
              <a:cxnLst/>
              <a:rect l="l" t="t" r="r" b="b"/>
              <a:pathLst>
                <a:path w="447" h="1491" extrusionOk="0">
                  <a:moveTo>
                    <a:pt x="170" y="1"/>
                  </a:moveTo>
                  <a:cubicBezTo>
                    <a:pt x="140" y="1"/>
                    <a:pt x="113" y="18"/>
                    <a:pt x="102" y="63"/>
                  </a:cubicBezTo>
                  <a:cubicBezTo>
                    <a:pt x="38" y="327"/>
                    <a:pt x="55" y="610"/>
                    <a:pt x="48" y="880"/>
                  </a:cubicBezTo>
                  <a:cubicBezTo>
                    <a:pt x="44" y="1117"/>
                    <a:pt x="1" y="1289"/>
                    <a:pt x="177" y="1462"/>
                  </a:cubicBezTo>
                  <a:cubicBezTo>
                    <a:pt x="192" y="1478"/>
                    <a:pt x="209" y="1490"/>
                    <a:pt x="229" y="1490"/>
                  </a:cubicBezTo>
                  <a:cubicBezTo>
                    <a:pt x="239" y="1490"/>
                    <a:pt x="250" y="1487"/>
                    <a:pt x="261" y="1479"/>
                  </a:cubicBezTo>
                  <a:cubicBezTo>
                    <a:pt x="447" y="1350"/>
                    <a:pt x="383" y="1147"/>
                    <a:pt x="379" y="938"/>
                  </a:cubicBezTo>
                  <a:cubicBezTo>
                    <a:pt x="372" y="671"/>
                    <a:pt x="386" y="387"/>
                    <a:pt x="325" y="127"/>
                  </a:cubicBezTo>
                  <a:cubicBezTo>
                    <a:pt x="312" y="71"/>
                    <a:pt x="232"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7"/>
            <p:cNvSpPr/>
            <p:nvPr/>
          </p:nvSpPr>
          <p:spPr>
            <a:xfrm>
              <a:off x="950896" y="2001408"/>
              <a:ext cx="62271" cy="34059"/>
            </a:xfrm>
            <a:custGeom>
              <a:avLst/>
              <a:gdLst/>
              <a:ahLst/>
              <a:cxnLst/>
              <a:rect l="l" t="t" r="r" b="b"/>
              <a:pathLst>
                <a:path w="1949" h="1066" extrusionOk="0">
                  <a:moveTo>
                    <a:pt x="1663" y="1"/>
                  </a:moveTo>
                  <a:cubicBezTo>
                    <a:pt x="1399" y="1"/>
                    <a:pt x="1135" y="172"/>
                    <a:pt x="914" y="302"/>
                  </a:cubicBezTo>
                  <a:cubicBezTo>
                    <a:pt x="650" y="454"/>
                    <a:pt x="390" y="620"/>
                    <a:pt x="140" y="799"/>
                  </a:cubicBezTo>
                  <a:cubicBezTo>
                    <a:pt x="0" y="895"/>
                    <a:pt x="172" y="1066"/>
                    <a:pt x="318" y="1066"/>
                  </a:cubicBezTo>
                  <a:cubicBezTo>
                    <a:pt x="346" y="1066"/>
                    <a:pt x="373" y="1059"/>
                    <a:pt x="397" y="1045"/>
                  </a:cubicBezTo>
                  <a:cubicBezTo>
                    <a:pt x="846" y="775"/>
                    <a:pt x="1272" y="386"/>
                    <a:pt x="1792" y="258"/>
                  </a:cubicBezTo>
                  <a:cubicBezTo>
                    <a:pt x="1948" y="217"/>
                    <a:pt x="1772" y="1"/>
                    <a:pt x="1671" y="1"/>
                  </a:cubicBezTo>
                  <a:cubicBezTo>
                    <a:pt x="1668" y="1"/>
                    <a:pt x="1666" y="1"/>
                    <a:pt x="1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7"/>
            <p:cNvSpPr/>
            <p:nvPr/>
          </p:nvSpPr>
          <p:spPr>
            <a:xfrm>
              <a:off x="923483" y="1883030"/>
              <a:ext cx="68724" cy="14026"/>
            </a:xfrm>
            <a:custGeom>
              <a:avLst/>
              <a:gdLst/>
              <a:ahLst/>
              <a:cxnLst/>
              <a:rect l="l" t="t" r="r" b="b"/>
              <a:pathLst>
                <a:path w="2151" h="439" extrusionOk="0">
                  <a:moveTo>
                    <a:pt x="1755" y="1"/>
                  </a:moveTo>
                  <a:cubicBezTo>
                    <a:pt x="1237" y="1"/>
                    <a:pt x="718" y="108"/>
                    <a:pt x="200" y="124"/>
                  </a:cubicBezTo>
                  <a:cubicBezTo>
                    <a:pt x="1" y="128"/>
                    <a:pt x="99" y="398"/>
                    <a:pt x="247" y="415"/>
                  </a:cubicBezTo>
                  <a:cubicBezTo>
                    <a:pt x="376" y="432"/>
                    <a:pt x="505" y="439"/>
                    <a:pt x="635" y="439"/>
                  </a:cubicBezTo>
                  <a:cubicBezTo>
                    <a:pt x="1060" y="439"/>
                    <a:pt x="1491" y="365"/>
                    <a:pt x="1910" y="347"/>
                  </a:cubicBezTo>
                  <a:cubicBezTo>
                    <a:pt x="2150" y="334"/>
                    <a:pt x="2069" y="6"/>
                    <a:pt x="1863" y="3"/>
                  </a:cubicBezTo>
                  <a:cubicBezTo>
                    <a:pt x="1827" y="2"/>
                    <a:pt x="1791" y="1"/>
                    <a:pt x="1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7"/>
            <p:cNvSpPr/>
            <p:nvPr/>
          </p:nvSpPr>
          <p:spPr>
            <a:xfrm>
              <a:off x="918850" y="1768104"/>
              <a:ext cx="74507" cy="19170"/>
            </a:xfrm>
            <a:custGeom>
              <a:avLst/>
              <a:gdLst/>
              <a:ahLst/>
              <a:cxnLst/>
              <a:rect l="l" t="t" r="r" b="b"/>
              <a:pathLst>
                <a:path w="2332" h="600" extrusionOk="0">
                  <a:moveTo>
                    <a:pt x="475" y="1"/>
                  </a:moveTo>
                  <a:cubicBezTo>
                    <a:pt x="362" y="1"/>
                    <a:pt x="249" y="9"/>
                    <a:pt x="136" y="28"/>
                  </a:cubicBezTo>
                  <a:cubicBezTo>
                    <a:pt x="1" y="51"/>
                    <a:pt x="126" y="267"/>
                    <a:pt x="224" y="271"/>
                  </a:cubicBezTo>
                  <a:cubicBezTo>
                    <a:pt x="866" y="301"/>
                    <a:pt x="1454" y="480"/>
                    <a:pt x="2083" y="596"/>
                  </a:cubicBezTo>
                  <a:cubicBezTo>
                    <a:pt x="2098" y="598"/>
                    <a:pt x="2113" y="600"/>
                    <a:pt x="2127" y="600"/>
                  </a:cubicBezTo>
                  <a:cubicBezTo>
                    <a:pt x="2327" y="600"/>
                    <a:pt x="2332" y="325"/>
                    <a:pt x="2123" y="287"/>
                  </a:cubicBezTo>
                  <a:cubicBezTo>
                    <a:pt x="1587" y="198"/>
                    <a:pt x="1030"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7"/>
            <p:cNvSpPr/>
            <p:nvPr/>
          </p:nvSpPr>
          <p:spPr>
            <a:xfrm>
              <a:off x="1011505" y="1660877"/>
              <a:ext cx="34921" cy="38691"/>
            </a:xfrm>
            <a:custGeom>
              <a:avLst/>
              <a:gdLst/>
              <a:ahLst/>
              <a:cxnLst/>
              <a:rect l="l" t="t" r="r" b="b"/>
              <a:pathLst>
                <a:path w="1093" h="1211" extrusionOk="0">
                  <a:moveTo>
                    <a:pt x="137" y="1"/>
                  </a:moveTo>
                  <a:cubicBezTo>
                    <a:pt x="131" y="1"/>
                    <a:pt x="125" y="2"/>
                    <a:pt x="118" y="4"/>
                  </a:cubicBezTo>
                  <a:cubicBezTo>
                    <a:pt x="98" y="11"/>
                    <a:pt x="78" y="18"/>
                    <a:pt x="58" y="25"/>
                  </a:cubicBezTo>
                  <a:cubicBezTo>
                    <a:pt x="17" y="42"/>
                    <a:pt x="0" y="99"/>
                    <a:pt x="11" y="136"/>
                  </a:cubicBezTo>
                  <a:cubicBezTo>
                    <a:pt x="108" y="531"/>
                    <a:pt x="470" y="772"/>
                    <a:pt x="672" y="1106"/>
                  </a:cubicBezTo>
                  <a:cubicBezTo>
                    <a:pt x="714" y="1177"/>
                    <a:pt x="803" y="1210"/>
                    <a:pt x="882" y="1210"/>
                  </a:cubicBezTo>
                  <a:cubicBezTo>
                    <a:pt x="996" y="1210"/>
                    <a:pt x="1093" y="1143"/>
                    <a:pt x="1017" y="1025"/>
                  </a:cubicBezTo>
                  <a:cubicBezTo>
                    <a:pt x="882" y="812"/>
                    <a:pt x="706" y="639"/>
                    <a:pt x="538" y="457"/>
                  </a:cubicBezTo>
                  <a:cubicBezTo>
                    <a:pt x="460" y="372"/>
                    <a:pt x="379" y="288"/>
                    <a:pt x="315" y="193"/>
                  </a:cubicBezTo>
                  <a:cubicBezTo>
                    <a:pt x="286" y="153"/>
                    <a:pt x="21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27"/>
          <p:cNvSpPr/>
          <p:nvPr/>
        </p:nvSpPr>
        <p:spPr>
          <a:xfrm>
            <a:off x="8195000" y="22946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7"/>
          <p:cNvSpPr/>
          <p:nvPr/>
        </p:nvSpPr>
        <p:spPr>
          <a:xfrm rot="2209237">
            <a:off x="8773029" y="571836"/>
            <a:ext cx="160797" cy="158947"/>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7"/>
          <p:cNvSpPr/>
          <p:nvPr/>
        </p:nvSpPr>
        <p:spPr>
          <a:xfrm rot="2209237">
            <a:off x="7501079" y="1050061"/>
            <a:ext cx="160797" cy="158947"/>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7"/>
          <p:cNvSpPr/>
          <p:nvPr/>
        </p:nvSpPr>
        <p:spPr>
          <a:xfrm>
            <a:off x="7535850" y="442263"/>
            <a:ext cx="268173" cy="194470"/>
          </a:xfrm>
          <a:custGeom>
            <a:avLst/>
            <a:gdLst/>
            <a:ahLst/>
            <a:cxnLst/>
            <a:rect l="l" t="t" r="r" b="b"/>
            <a:pathLst>
              <a:path w="7168" h="5198" extrusionOk="0">
                <a:moveTo>
                  <a:pt x="5467" y="1"/>
                </a:moveTo>
                <a:cubicBezTo>
                  <a:pt x="4475" y="1"/>
                  <a:pt x="3844" y="1080"/>
                  <a:pt x="3880" y="2028"/>
                </a:cubicBezTo>
                <a:cubicBezTo>
                  <a:pt x="3880" y="2028"/>
                  <a:pt x="2956" y="1084"/>
                  <a:pt x="2052" y="1084"/>
                </a:cubicBezTo>
                <a:cubicBezTo>
                  <a:pt x="1687" y="1084"/>
                  <a:pt x="1324" y="1239"/>
                  <a:pt x="1027" y="1673"/>
                </a:cubicBezTo>
                <a:cubicBezTo>
                  <a:pt x="0" y="3177"/>
                  <a:pt x="1781" y="4285"/>
                  <a:pt x="2889" y="4684"/>
                </a:cubicBezTo>
                <a:cubicBezTo>
                  <a:pt x="3998" y="5079"/>
                  <a:pt x="4988" y="5198"/>
                  <a:pt x="4988" y="5198"/>
                </a:cubicBezTo>
                <a:cubicBezTo>
                  <a:pt x="4988" y="5198"/>
                  <a:pt x="6110" y="3941"/>
                  <a:pt x="6708" y="2423"/>
                </a:cubicBezTo>
                <a:cubicBezTo>
                  <a:pt x="7168" y="1258"/>
                  <a:pt x="6843" y="129"/>
                  <a:pt x="5600" y="7"/>
                </a:cubicBezTo>
                <a:cubicBezTo>
                  <a:pt x="5555" y="3"/>
                  <a:pt x="5511" y="1"/>
                  <a:pt x="54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7"/>
          <p:cNvSpPr/>
          <p:nvPr/>
        </p:nvSpPr>
        <p:spPr>
          <a:xfrm rot="10800000" flipH="1">
            <a:off x="-4385" y="4061805"/>
            <a:ext cx="640745" cy="985667"/>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7"/>
          <p:cNvSpPr/>
          <p:nvPr/>
        </p:nvSpPr>
        <p:spPr>
          <a:xfrm flipH="1">
            <a:off x="383795" y="381455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7"/>
          <p:cNvSpPr/>
          <p:nvPr/>
        </p:nvSpPr>
        <p:spPr>
          <a:xfrm flipH="1">
            <a:off x="628438" y="4824038"/>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7"/>
          <p:cNvSpPr/>
          <p:nvPr/>
        </p:nvSpPr>
        <p:spPr>
          <a:xfrm flipH="1">
            <a:off x="1657613" y="45994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7"/>
          <p:cNvSpPr/>
          <p:nvPr/>
        </p:nvSpPr>
        <p:spPr>
          <a:xfrm flipH="1">
            <a:off x="383795" y="292258"/>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7"/>
          <p:cNvSpPr/>
          <p:nvPr/>
        </p:nvSpPr>
        <p:spPr>
          <a:xfrm flipH="1">
            <a:off x="8773026" y="4599413"/>
            <a:ext cx="160800" cy="158950"/>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986"/>
        <p:cNvGrpSpPr/>
        <p:nvPr/>
      </p:nvGrpSpPr>
      <p:grpSpPr>
        <a:xfrm>
          <a:off x="0" y="0"/>
          <a:ext cx="0" cy="0"/>
          <a:chOff x="0" y="0"/>
          <a:chExt cx="0" cy="0"/>
        </a:xfrm>
      </p:grpSpPr>
      <p:sp>
        <p:nvSpPr>
          <p:cNvPr id="987" name="Google Shape;987;p28"/>
          <p:cNvSpPr/>
          <p:nvPr/>
        </p:nvSpPr>
        <p:spPr>
          <a:xfrm>
            <a:off x="8449228" y="1205097"/>
            <a:ext cx="394320" cy="342692"/>
          </a:xfrm>
          <a:custGeom>
            <a:avLst/>
            <a:gdLst/>
            <a:ahLst/>
            <a:cxnLst/>
            <a:rect l="l" t="t" r="r" b="b"/>
            <a:pathLst>
              <a:path w="8119" h="7056" extrusionOk="0">
                <a:moveTo>
                  <a:pt x="4366" y="0"/>
                </a:moveTo>
                <a:cubicBezTo>
                  <a:pt x="4363" y="0"/>
                  <a:pt x="4360" y="0"/>
                  <a:pt x="4357" y="0"/>
                </a:cubicBezTo>
                <a:cubicBezTo>
                  <a:pt x="3867" y="24"/>
                  <a:pt x="3232" y="2454"/>
                  <a:pt x="3232" y="2454"/>
                </a:cubicBezTo>
                <a:cubicBezTo>
                  <a:pt x="3232" y="2454"/>
                  <a:pt x="2054" y="2337"/>
                  <a:pt x="1183" y="2337"/>
                </a:cubicBezTo>
                <a:cubicBezTo>
                  <a:pt x="748" y="2337"/>
                  <a:pt x="389" y="2366"/>
                  <a:pt x="292" y="2454"/>
                </a:cubicBezTo>
                <a:cubicBezTo>
                  <a:pt x="1" y="2721"/>
                  <a:pt x="2546" y="4430"/>
                  <a:pt x="2546" y="4430"/>
                </a:cubicBezTo>
                <a:cubicBezTo>
                  <a:pt x="2546" y="4430"/>
                  <a:pt x="1613" y="6684"/>
                  <a:pt x="2056" y="6975"/>
                </a:cubicBezTo>
                <a:cubicBezTo>
                  <a:pt x="2088" y="6997"/>
                  <a:pt x="2128" y="7007"/>
                  <a:pt x="2174" y="7007"/>
                </a:cubicBezTo>
                <a:cubicBezTo>
                  <a:pt x="2757" y="7007"/>
                  <a:pt x="4357" y="5411"/>
                  <a:pt x="4357" y="5411"/>
                </a:cubicBezTo>
                <a:cubicBezTo>
                  <a:pt x="4357" y="5411"/>
                  <a:pt x="6235" y="7055"/>
                  <a:pt x="6745" y="7055"/>
                </a:cubicBezTo>
                <a:cubicBezTo>
                  <a:pt x="6794" y="7055"/>
                  <a:pt x="6830" y="7041"/>
                  <a:pt x="6851" y="7008"/>
                </a:cubicBezTo>
                <a:cubicBezTo>
                  <a:pt x="7097" y="6634"/>
                  <a:pt x="6070" y="4089"/>
                  <a:pt x="6070" y="4089"/>
                </a:cubicBezTo>
                <a:cubicBezTo>
                  <a:pt x="6070" y="4089"/>
                  <a:pt x="8118" y="2876"/>
                  <a:pt x="8047" y="2454"/>
                </a:cubicBezTo>
                <a:cubicBezTo>
                  <a:pt x="8014" y="2260"/>
                  <a:pt x="7474" y="2207"/>
                  <a:pt x="6903" y="2207"/>
                </a:cubicBezTo>
                <a:cubicBezTo>
                  <a:pt x="6240" y="2207"/>
                  <a:pt x="5536" y="2278"/>
                  <a:pt x="5536" y="2278"/>
                </a:cubicBezTo>
                <a:cubicBezTo>
                  <a:pt x="5536" y="2278"/>
                  <a:pt x="4947" y="0"/>
                  <a:pt x="4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8"/>
          <p:cNvSpPr/>
          <p:nvPr/>
        </p:nvSpPr>
        <p:spPr>
          <a:xfrm>
            <a:off x="2530199" y="544675"/>
            <a:ext cx="250089" cy="241830"/>
          </a:xfrm>
          <a:custGeom>
            <a:avLst/>
            <a:gdLst/>
            <a:ahLst/>
            <a:cxnLst/>
            <a:rect l="l" t="t" r="r" b="b"/>
            <a:pathLst>
              <a:path w="12626" h="12209" extrusionOk="0">
                <a:moveTo>
                  <a:pt x="7838" y="1"/>
                </a:moveTo>
                <a:cubicBezTo>
                  <a:pt x="7407" y="1"/>
                  <a:pt x="6953" y="46"/>
                  <a:pt x="6478" y="142"/>
                </a:cubicBezTo>
                <a:cubicBezTo>
                  <a:pt x="2964" y="848"/>
                  <a:pt x="1" y="5264"/>
                  <a:pt x="2011" y="9188"/>
                </a:cubicBezTo>
                <a:cubicBezTo>
                  <a:pt x="3194" y="11498"/>
                  <a:pt x="5114" y="12208"/>
                  <a:pt x="6853" y="12208"/>
                </a:cubicBezTo>
                <a:cubicBezTo>
                  <a:pt x="8487" y="12208"/>
                  <a:pt x="9962" y="11580"/>
                  <a:pt x="10513" y="11063"/>
                </a:cubicBezTo>
                <a:lnTo>
                  <a:pt x="10513" y="11063"/>
                </a:lnTo>
                <a:cubicBezTo>
                  <a:pt x="10513" y="11063"/>
                  <a:pt x="10409" y="11077"/>
                  <a:pt x="10233" y="11077"/>
                </a:cubicBezTo>
                <a:cubicBezTo>
                  <a:pt x="9592" y="11077"/>
                  <a:pt x="8002" y="10893"/>
                  <a:pt x="7087" y="9188"/>
                </a:cubicBezTo>
                <a:cubicBezTo>
                  <a:pt x="5918" y="7015"/>
                  <a:pt x="6810" y="4052"/>
                  <a:pt x="9162" y="3335"/>
                </a:cubicBezTo>
                <a:cubicBezTo>
                  <a:pt x="9590" y="3204"/>
                  <a:pt x="9976" y="3151"/>
                  <a:pt x="10323" y="3151"/>
                </a:cubicBezTo>
                <a:cubicBezTo>
                  <a:pt x="11879" y="3151"/>
                  <a:pt x="12625" y="4227"/>
                  <a:pt x="12625" y="4227"/>
                </a:cubicBezTo>
                <a:cubicBezTo>
                  <a:pt x="12276" y="1748"/>
                  <a:pt x="10504" y="1"/>
                  <a:pt x="78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a:off x="225365" y="232622"/>
            <a:ext cx="394320" cy="342692"/>
          </a:xfrm>
          <a:custGeom>
            <a:avLst/>
            <a:gdLst/>
            <a:ahLst/>
            <a:cxnLst/>
            <a:rect l="l" t="t" r="r" b="b"/>
            <a:pathLst>
              <a:path w="8119" h="7056" extrusionOk="0">
                <a:moveTo>
                  <a:pt x="4366" y="0"/>
                </a:moveTo>
                <a:cubicBezTo>
                  <a:pt x="4363" y="0"/>
                  <a:pt x="4360" y="0"/>
                  <a:pt x="4357" y="0"/>
                </a:cubicBezTo>
                <a:cubicBezTo>
                  <a:pt x="3867" y="24"/>
                  <a:pt x="3232" y="2454"/>
                  <a:pt x="3232" y="2454"/>
                </a:cubicBezTo>
                <a:cubicBezTo>
                  <a:pt x="3232" y="2454"/>
                  <a:pt x="2054" y="2337"/>
                  <a:pt x="1183" y="2337"/>
                </a:cubicBezTo>
                <a:cubicBezTo>
                  <a:pt x="748" y="2337"/>
                  <a:pt x="389" y="2366"/>
                  <a:pt x="292" y="2454"/>
                </a:cubicBezTo>
                <a:cubicBezTo>
                  <a:pt x="1" y="2721"/>
                  <a:pt x="2546" y="4430"/>
                  <a:pt x="2546" y="4430"/>
                </a:cubicBezTo>
                <a:cubicBezTo>
                  <a:pt x="2546" y="4430"/>
                  <a:pt x="1613" y="6684"/>
                  <a:pt x="2056" y="6975"/>
                </a:cubicBezTo>
                <a:cubicBezTo>
                  <a:pt x="2088" y="6997"/>
                  <a:pt x="2128" y="7007"/>
                  <a:pt x="2174" y="7007"/>
                </a:cubicBezTo>
                <a:cubicBezTo>
                  <a:pt x="2757" y="7007"/>
                  <a:pt x="4357" y="5411"/>
                  <a:pt x="4357" y="5411"/>
                </a:cubicBezTo>
                <a:cubicBezTo>
                  <a:pt x="4357" y="5411"/>
                  <a:pt x="6235" y="7055"/>
                  <a:pt x="6745" y="7055"/>
                </a:cubicBezTo>
                <a:cubicBezTo>
                  <a:pt x="6794" y="7055"/>
                  <a:pt x="6830" y="7041"/>
                  <a:pt x="6851" y="7008"/>
                </a:cubicBezTo>
                <a:cubicBezTo>
                  <a:pt x="7097" y="6634"/>
                  <a:pt x="6070" y="4089"/>
                  <a:pt x="6070" y="4089"/>
                </a:cubicBezTo>
                <a:cubicBezTo>
                  <a:pt x="6070" y="4089"/>
                  <a:pt x="8118" y="2876"/>
                  <a:pt x="8047" y="2454"/>
                </a:cubicBezTo>
                <a:cubicBezTo>
                  <a:pt x="8014" y="2260"/>
                  <a:pt x="7474" y="2207"/>
                  <a:pt x="6903" y="2207"/>
                </a:cubicBezTo>
                <a:cubicBezTo>
                  <a:pt x="6240" y="2207"/>
                  <a:pt x="5536" y="2278"/>
                  <a:pt x="5536" y="2278"/>
                </a:cubicBezTo>
                <a:cubicBezTo>
                  <a:pt x="5536" y="2278"/>
                  <a:pt x="4947" y="0"/>
                  <a:pt x="4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8"/>
          <p:cNvSpPr/>
          <p:nvPr/>
        </p:nvSpPr>
        <p:spPr>
          <a:xfrm>
            <a:off x="0" y="1420650"/>
            <a:ext cx="478330" cy="735822"/>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8"/>
          <p:cNvSpPr/>
          <p:nvPr/>
        </p:nvSpPr>
        <p:spPr>
          <a:xfrm rot="10800000">
            <a:off x="5688479" y="-3"/>
            <a:ext cx="1508696" cy="487128"/>
          </a:xfrm>
          <a:custGeom>
            <a:avLst/>
            <a:gdLst/>
            <a:ahLst/>
            <a:cxnLst/>
            <a:rect l="l" t="t" r="r" b="b"/>
            <a:pathLst>
              <a:path w="24204" h="7815" extrusionOk="0">
                <a:moveTo>
                  <a:pt x="16155" y="1"/>
                </a:moveTo>
                <a:cubicBezTo>
                  <a:pt x="14677" y="1"/>
                  <a:pt x="13024" y="802"/>
                  <a:pt x="12476" y="2554"/>
                </a:cubicBezTo>
                <a:cubicBezTo>
                  <a:pt x="12476" y="2554"/>
                  <a:pt x="11108" y="331"/>
                  <a:pt x="8285" y="331"/>
                </a:cubicBezTo>
                <a:cubicBezTo>
                  <a:pt x="8057" y="331"/>
                  <a:pt x="7820" y="346"/>
                  <a:pt x="7574" y="377"/>
                </a:cubicBezTo>
                <a:cubicBezTo>
                  <a:pt x="4269" y="796"/>
                  <a:pt x="4684" y="3932"/>
                  <a:pt x="4684" y="3932"/>
                </a:cubicBezTo>
                <a:cubicBezTo>
                  <a:pt x="4684" y="3932"/>
                  <a:pt x="4094" y="3782"/>
                  <a:pt x="3335" y="3782"/>
                </a:cubicBezTo>
                <a:cubicBezTo>
                  <a:pt x="2082" y="3782"/>
                  <a:pt x="367" y="4191"/>
                  <a:pt x="78" y="6358"/>
                </a:cubicBezTo>
                <a:cubicBezTo>
                  <a:pt x="0" y="6949"/>
                  <a:pt x="68" y="7429"/>
                  <a:pt x="237" y="7815"/>
                </a:cubicBezTo>
                <a:lnTo>
                  <a:pt x="23257" y="7815"/>
                </a:lnTo>
                <a:cubicBezTo>
                  <a:pt x="23686" y="7395"/>
                  <a:pt x="23993" y="6821"/>
                  <a:pt x="24047" y="6041"/>
                </a:cubicBezTo>
                <a:cubicBezTo>
                  <a:pt x="24204" y="3886"/>
                  <a:pt x="22100" y="3543"/>
                  <a:pt x="20743" y="3543"/>
                </a:cubicBezTo>
                <a:cubicBezTo>
                  <a:pt x="20109" y="3543"/>
                  <a:pt x="19638" y="3618"/>
                  <a:pt x="19638" y="3618"/>
                </a:cubicBezTo>
                <a:cubicBezTo>
                  <a:pt x="19638" y="3618"/>
                  <a:pt x="19816" y="1013"/>
                  <a:pt x="17302" y="177"/>
                </a:cubicBezTo>
                <a:cubicBezTo>
                  <a:pt x="16950" y="61"/>
                  <a:pt x="16559" y="1"/>
                  <a:pt x="16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8"/>
          <p:cNvGrpSpPr/>
          <p:nvPr/>
        </p:nvGrpSpPr>
        <p:grpSpPr>
          <a:xfrm>
            <a:off x="184775" y="4068600"/>
            <a:ext cx="581394" cy="933655"/>
            <a:chOff x="304350" y="3911000"/>
            <a:chExt cx="581394" cy="933655"/>
          </a:xfrm>
        </p:grpSpPr>
        <p:sp>
          <p:nvSpPr>
            <p:cNvPr id="993" name="Google Shape;993;p28"/>
            <p:cNvSpPr/>
            <p:nvPr/>
          </p:nvSpPr>
          <p:spPr>
            <a:xfrm>
              <a:off x="317622" y="4003813"/>
              <a:ext cx="91581" cy="114345"/>
            </a:xfrm>
            <a:custGeom>
              <a:avLst/>
              <a:gdLst/>
              <a:ahLst/>
              <a:cxnLst/>
              <a:rect l="l" t="t" r="r" b="b"/>
              <a:pathLst>
                <a:path w="2084" h="2602" extrusionOk="0">
                  <a:moveTo>
                    <a:pt x="688" y="0"/>
                  </a:moveTo>
                  <a:cubicBezTo>
                    <a:pt x="328" y="0"/>
                    <a:pt x="1" y="379"/>
                    <a:pt x="201" y="1026"/>
                  </a:cubicBezTo>
                  <a:cubicBezTo>
                    <a:pt x="438" y="1797"/>
                    <a:pt x="1472" y="2405"/>
                    <a:pt x="2084" y="2601"/>
                  </a:cubicBezTo>
                  <a:cubicBezTo>
                    <a:pt x="2060" y="2375"/>
                    <a:pt x="2040" y="2145"/>
                    <a:pt x="2023" y="1915"/>
                  </a:cubicBezTo>
                  <a:cubicBezTo>
                    <a:pt x="1746" y="1273"/>
                    <a:pt x="1344" y="418"/>
                    <a:pt x="1084" y="168"/>
                  </a:cubicBezTo>
                  <a:cubicBezTo>
                    <a:pt x="965" y="54"/>
                    <a:pt x="824"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a:off x="440801" y="4042309"/>
              <a:ext cx="97031" cy="155565"/>
            </a:xfrm>
            <a:custGeom>
              <a:avLst/>
              <a:gdLst/>
              <a:ahLst/>
              <a:cxnLst/>
              <a:rect l="l" t="t" r="r" b="b"/>
              <a:pathLst>
                <a:path w="2208" h="3540" extrusionOk="0">
                  <a:moveTo>
                    <a:pt x="1702" y="0"/>
                  </a:moveTo>
                  <a:cubicBezTo>
                    <a:pt x="1282" y="0"/>
                    <a:pt x="653" y="806"/>
                    <a:pt x="389" y="1549"/>
                  </a:cubicBezTo>
                  <a:cubicBezTo>
                    <a:pt x="224" y="2013"/>
                    <a:pt x="92" y="2537"/>
                    <a:pt x="1" y="2952"/>
                  </a:cubicBezTo>
                  <a:cubicBezTo>
                    <a:pt x="41" y="3148"/>
                    <a:pt x="85" y="3344"/>
                    <a:pt x="129" y="3540"/>
                  </a:cubicBezTo>
                  <a:cubicBezTo>
                    <a:pt x="754" y="3125"/>
                    <a:pt x="1667" y="2120"/>
                    <a:pt x="1916" y="1431"/>
                  </a:cubicBezTo>
                  <a:cubicBezTo>
                    <a:pt x="2208" y="634"/>
                    <a:pt x="2150" y="43"/>
                    <a:pt x="1734" y="2"/>
                  </a:cubicBezTo>
                  <a:cubicBezTo>
                    <a:pt x="1723" y="1"/>
                    <a:pt x="171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a:off x="304350" y="4191285"/>
              <a:ext cx="144667" cy="109071"/>
            </a:xfrm>
            <a:custGeom>
              <a:avLst/>
              <a:gdLst/>
              <a:ahLst/>
              <a:cxnLst/>
              <a:rect l="l" t="t" r="r" b="b"/>
              <a:pathLst>
                <a:path w="3292" h="2482" extrusionOk="0">
                  <a:moveTo>
                    <a:pt x="575" y="1"/>
                  </a:moveTo>
                  <a:cubicBezTo>
                    <a:pt x="471" y="1"/>
                    <a:pt x="393" y="22"/>
                    <a:pt x="348" y="65"/>
                  </a:cubicBezTo>
                  <a:cubicBezTo>
                    <a:pt x="0" y="404"/>
                    <a:pt x="189" y="1336"/>
                    <a:pt x="1203" y="1901"/>
                  </a:cubicBezTo>
                  <a:cubicBezTo>
                    <a:pt x="1991" y="2340"/>
                    <a:pt x="2916" y="2451"/>
                    <a:pt x="3292" y="2481"/>
                  </a:cubicBezTo>
                  <a:cubicBezTo>
                    <a:pt x="3180" y="2154"/>
                    <a:pt x="3082" y="1826"/>
                    <a:pt x="2987" y="1495"/>
                  </a:cubicBezTo>
                  <a:cubicBezTo>
                    <a:pt x="2292" y="556"/>
                    <a:pt x="1104" y="1"/>
                    <a:pt x="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a:off x="507027" y="4204908"/>
              <a:ext cx="111884" cy="188700"/>
            </a:xfrm>
            <a:custGeom>
              <a:avLst/>
              <a:gdLst/>
              <a:ahLst/>
              <a:cxnLst/>
              <a:rect l="l" t="t" r="r" b="b"/>
              <a:pathLst>
                <a:path w="2546" h="4294" extrusionOk="0">
                  <a:moveTo>
                    <a:pt x="1792" y="0"/>
                  </a:moveTo>
                  <a:cubicBezTo>
                    <a:pt x="1287" y="0"/>
                    <a:pt x="754" y="628"/>
                    <a:pt x="389" y="1716"/>
                  </a:cubicBezTo>
                  <a:cubicBezTo>
                    <a:pt x="136" y="2480"/>
                    <a:pt x="38" y="3263"/>
                    <a:pt x="1" y="3804"/>
                  </a:cubicBezTo>
                  <a:cubicBezTo>
                    <a:pt x="75" y="3966"/>
                    <a:pt x="156" y="4132"/>
                    <a:pt x="238" y="4294"/>
                  </a:cubicBezTo>
                  <a:cubicBezTo>
                    <a:pt x="2546" y="2513"/>
                    <a:pt x="2356" y="245"/>
                    <a:pt x="2153" y="114"/>
                  </a:cubicBezTo>
                  <a:cubicBezTo>
                    <a:pt x="2036" y="37"/>
                    <a:pt x="1915" y="0"/>
                    <a:pt x="1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a:off x="316699" y="4391765"/>
              <a:ext cx="234051" cy="117817"/>
            </a:xfrm>
            <a:custGeom>
              <a:avLst/>
              <a:gdLst/>
              <a:ahLst/>
              <a:cxnLst/>
              <a:rect l="l" t="t" r="r" b="b"/>
              <a:pathLst>
                <a:path w="5326" h="2681" extrusionOk="0">
                  <a:moveTo>
                    <a:pt x="764" y="0"/>
                  </a:moveTo>
                  <a:cubicBezTo>
                    <a:pt x="0" y="0"/>
                    <a:pt x="446" y="930"/>
                    <a:pt x="1074" y="1516"/>
                  </a:cubicBezTo>
                  <a:cubicBezTo>
                    <a:pt x="1680" y="2086"/>
                    <a:pt x="3818" y="2680"/>
                    <a:pt x="5176" y="2680"/>
                  </a:cubicBezTo>
                  <a:cubicBezTo>
                    <a:pt x="5227" y="2680"/>
                    <a:pt x="5277" y="2679"/>
                    <a:pt x="5325" y="2678"/>
                  </a:cubicBezTo>
                  <a:cubicBezTo>
                    <a:pt x="5230" y="2526"/>
                    <a:pt x="5133" y="2377"/>
                    <a:pt x="5041" y="2225"/>
                  </a:cubicBezTo>
                  <a:cubicBezTo>
                    <a:pt x="3970" y="1525"/>
                    <a:pt x="1838" y="184"/>
                    <a:pt x="1024" y="28"/>
                  </a:cubicBezTo>
                  <a:cubicBezTo>
                    <a:pt x="925" y="9"/>
                    <a:pt x="839" y="0"/>
                    <a:pt x="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a:off x="608629" y="4335822"/>
              <a:ext cx="114872" cy="219989"/>
            </a:xfrm>
            <a:custGeom>
              <a:avLst/>
              <a:gdLst/>
              <a:ahLst/>
              <a:cxnLst/>
              <a:rect l="l" t="t" r="r" b="b"/>
              <a:pathLst>
                <a:path w="2614" h="5006" extrusionOk="0">
                  <a:moveTo>
                    <a:pt x="2283" y="1"/>
                  </a:moveTo>
                  <a:cubicBezTo>
                    <a:pt x="1944" y="1"/>
                    <a:pt x="1332" y="587"/>
                    <a:pt x="923" y="1285"/>
                  </a:cubicBezTo>
                  <a:cubicBezTo>
                    <a:pt x="179" y="2549"/>
                    <a:pt x="24" y="3985"/>
                    <a:pt x="0" y="4755"/>
                  </a:cubicBezTo>
                  <a:cubicBezTo>
                    <a:pt x="61" y="4840"/>
                    <a:pt x="122" y="4921"/>
                    <a:pt x="183" y="5005"/>
                  </a:cubicBezTo>
                  <a:cubicBezTo>
                    <a:pt x="899" y="3775"/>
                    <a:pt x="2085" y="2450"/>
                    <a:pt x="2454" y="926"/>
                  </a:cubicBezTo>
                  <a:cubicBezTo>
                    <a:pt x="2613" y="262"/>
                    <a:pt x="2509" y="1"/>
                    <a:pt x="2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a:off x="351240" y="4538675"/>
              <a:ext cx="297815" cy="104281"/>
            </a:xfrm>
            <a:custGeom>
              <a:avLst/>
              <a:gdLst/>
              <a:ahLst/>
              <a:cxnLst/>
              <a:rect l="l" t="t" r="r" b="b"/>
              <a:pathLst>
                <a:path w="6777" h="2373" extrusionOk="0">
                  <a:moveTo>
                    <a:pt x="721" y="1"/>
                  </a:moveTo>
                  <a:cubicBezTo>
                    <a:pt x="456" y="1"/>
                    <a:pt x="264" y="66"/>
                    <a:pt x="207" y="230"/>
                  </a:cubicBezTo>
                  <a:cubicBezTo>
                    <a:pt x="1" y="808"/>
                    <a:pt x="1555" y="1626"/>
                    <a:pt x="3569" y="2075"/>
                  </a:cubicBezTo>
                  <a:cubicBezTo>
                    <a:pt x="4660" y="2316"/>
                    <a:pt x="5634" y="2373"/>
                    <a:pt x="6299" y="2373"/>
                  </a:cubicBezTo>
                  <a:cubicBezTo>
                    <a:pt x="6483" y="2373"/>
                    <a:pt x="6644" y="2368"/>
                    <a:pt x="6776" y="2362"/>
                  </a:cubicBezTo>
                  <a:cubicBezTo>
                    <a:pt x="6699" y="2272"/>
                    <a:pt x="6624" y="2180"/>
                    <a:pt x="6547" y="2089"/>
                  </a:cubicBezTo>
                  <a:cubicBezTo>
                    <a:pt x="5547" y="1714"/>
                    <a:pt x="3691" y="1011"/>
                    <a:pt x="3103" y="714"/>
                  </a:cubicBezTo>
                  <a:cubicBezTo>
                    <a:pt x="2513" y="416"/>
                    <a:pt x="1387"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a:off x="734094" y="4511736"/>
              <a:ext cx="128495" cy="193885"/>
            </a:xfrm>
            <a:custGeom>
              <a:avLst/>
              <a:gdLst/>
              <a:ahLst/>
              <a:cxnLst/>
              <a:rect l="l" t="t" r="r" b="b"/>
              <a:pathLst>
                <a:path w="2924" h="4412" extrusionOk="0">
                  <a:moveTo>
                    <a:pt x="2220" y="1"/>
                  </a:moveTo>
                  <a:cubicBezTo>
                    <a:pt x="1691" y="1"/>
                    <a:pt x="820" y="789"/>
                    <a:pt x="447" y="1661"/>
                  </a:cubicBezTo>
                  <a:cubicBezTo>
                    <a:pt x="85" y="2503"/>
                    <a:pt x="1" y="3510"/>
                    <a:pt x="21" y="4196"/>
                  </a:cubicBezTo>
                  <a:cubicBezTo>
                    <a:pt x="88" y="4270"/>
                    <a:pt x="157" y="4341"/>
                    <a:pt x="224" y="4412"/>
                  </a:cubicBezTo>
                  <a:cubicBezTo>
                    <a:pt x="491" y="3912"/>
                    <a:pt x="1041" y="2902"/>
                    <a:pt x="1457" y="2293"/>
                  </a:cubicBezTo>
                  <a:cubicBezTo>
                    <a:pt x="2160" y="1266"/>
                    <a:pt x="2924" y="712"/>
                    <a:pt x="2542" y="161"/>
                  </a:cubicBezTo>
                  <a:cubicBezTo>
                    <a:pt x="2465" y="50"/>
                    <a:pt x="2353" y="1"/>
                    <a:pt x="2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p:nvPr/>
          </p:nvSpPr>
          <p:spPr>
            <a:xfrm>
              <a:off x="436055" y="4691561"/>
              <a:ext cx="329895" cy="87143"/>
            </a:xfrm>
            <a:custGeom>
              <a:avLst/>
              <a:gdLst/>
              <a:ahLst/>
              <a:cxnLst/>
              <a:rect l="l" t="t" r="r" b="b"/>
              <a:pathLst>
                <a:path w="7507" h="1983" extrusionOk="0">
                  <a:moveTo>
                    <a:pt x="1488" y="1"/>
                  </a:moveTo>
                  <a:cubicBezTo>
                    <a:pt x="721" y="1"/>
                    <a:pt x="209" y="211"/>
                    <a:pt x="129" y="550"/>
                  </a:cubicBezTo>
                  <a:cubicBezTo>
                    <a:pt x="0" y="1104"/>
                    <a:pt x="1288" y="1550"/>
                    <a:pt x="3715" y="1878"/>
                  </a:cubicBezTo>
                  <a:cubicBezTo>
                    <a:pt x="4269" y="1953"/>
                    <a:pt x="4787" y="1982"/>
                    <a:pt x="5256" y="1982"/>
                  </a:cubicBezTo>
                  <a:cubicBezTo>
                    <a:pt x="6280" y="1982"/>
                    <a:pt x="7072" y="1844"/>
                    <a:pt x="7506" y="1746"/>
                  </a:cubicBezTo>
                  <a:cubicBezTo>
                    <a:pt x="7449" y="1692"/>
                    <a:pt x="7391" y="1634"/>
                    <a:pt x="7333" y="1580"/>
                  </a:cubicBezTo>
                  <a:cubicBezTo>
                    <a:pt x="6303" y="1364"/>
                    <a:pt x="4596" y="681"/>
                    <a:pt x="3214" y="276"/>
                  </a:cubicBezTo>
                  <a:cubicBezTo>
                    <a:pt x="2566" y="86"/>
                    <a:pt x="197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a:off x="402349" y="3911000"/>
              <a:ext cx="483395" cy="933655"/>
            </a:xfrm>
            <a:custGeom>
              <a:avLst/>
              <a:gdLst/>
              <a:ahLst/>
              <a:cxnLst/>
              <a:rect l="l" t="t" r="r" b="b"/>
              <a:pathLst>
                <a:path w="11000" h="21246" extrusionOk="0">
                  <a:moveTo>
                    <a:pt x="638" y="0"/>
                  </a:moveTo>
                  <a:cubicBezTo>
                    <a:pt x="624" y="0"/>
                    <a:pt x="609" y="10"/>
                    <a:pt x="598" y="33"/>
                  </a:cubicBezTo>
                  <a:cubicBezTo>
                    <a:pt x="71" y="1216"/>
                    <a:pt x="1" y="2655"/>
                    <a:pt x="95" y="4027"/>
                  </a:cubicBezTo>
                  <a:cubicBezTo>
                    <a:pt x="112" y="4257"/>
                    <a:pt x="132" y="4487"/>
                    <a:pt x="156" y="4713"/>
                  </a:cubicBezTo>
                  <a:cubicBezTo>
                    <a:pt x="193" y="5058"/>
                    <a:pt x="237" y="5396"/>
                    <a:pt x="285" y="5717"/>
                  </a:cubicBezTo>
                  <a:cubicBezTo>
                    <a:pt x="392" y="6443"/>
                    <a:pt x="558" y="7164"/>
                    <a:pt x="757" y="7873"/>
                  </a:cubicBezTo>
                  <a:cubicBezTo>
                    <a:pt x="852" y="8204"/>
                    <a:pt x="950" y="8532"/>
                    <a:pt x="1062" y="8859"/>
                  </a:cubicBezTo>
                  <a:cubicBezTo>
                    <a:pt x="1423" y="9918"/>
                    <a:pt x="1873" y="10948"/>
                    <a:pt x="2386" y="11928"/>
                  </a:cubicBezTo>
                  <a:cubicBezTo>
                    <a:pt x="2609" y="12347"/>
                    <a:pt x="2846" y="12760"/>
                    <a:pt x="3092" y="13165"/>
                  </a:cubicBezTo>
                  <a:cubicBezTo>
                    <a:pt x="3184" y="13317"/>
                    <a:pt x="3281" y="13466"/>
                    <a:pt x="3376" y="13618"/>
                  </a:cubicBezTo>
                  <a:cubicBezTo>
                    <a:pt x="3988" y="14577"/>
                    <a:pt x="4664" y="15494"/>
                    <a:pt x="5384" y="16372"/>
                  </a:cubicBezTo>
                  <a:cubicBezTo>
                    <a:pt x="5461" y="16463"/>
                    <a:pt x="5536" y="16555"/>
                    <a:pt x="5613" y="16645"/>
                  </a:cubicBezTo>
                  <a:cubicBezTo>
                    <a:pt x="5745" y="16804"/>
                    <a:pt x="5873" y="16967"/>
                    <a:pt x="6009" y="17119"/>
                  </a:cubicBezTo>
                  <a:cubicBezTo>
                    <a:pt x="6675" y="17882"/>
                    <a:pt x="7367" y="18640"/>
                    <a:pt x="8100" y="19342"/>
                  </a:cubicBezTo>
                  <a:cubicBezTo>
                    <a:pt x="8158" y="19396"/>
                    <a:pt x="8216" y="19454"/>
                    <a:pt x="8273" y="19508"/>
                  </a:cubicBezTo>
                  <a:cubicBezTo>
                    <a:pt x="8337" y="19565"/>
                    <a:pt x="8401" y="19630"/>
                    <a:pt x="8465" y="19691"/>
                  </a:cubicBezTo>
                  <a:cubicBezTo>
                    <a:pt x="9094" y="20262"/>
                    <a:pt x="9844" y="21059"/>
                    <a:pt x="10702" y="21241"/>
                  </a:cubicBezTo>
                  <a:cubicBezTo>
                    <a:pt x="10714" y="21244"/>
                    <a:pt x="10727" y="21245"/>
                    <a:pt x="10741" y="21245"/>
                  </a:cubicBezTo>
                  <a:cubicBezTo>
                    <a:pt x="10857" y="21245"/>
                    <a:pt x="10999" y="21156"/>
                    <a:pt x="10902" y="21029"/>
                  </a:cubicBezTo>
                  <a:cubicBezTo>
                    <a:pt x="10435" y="20421"/>
                    <a:pt x="9746" y="19967"/>
                    <a:pt x="9178" y="19457"/>
                  </a:cubicBezTo>
                  <a:cubicBezTo>
                    <a:pt x="8688" y="19022"/>
                    <a:pt x="8225" y="18555"/>
                    <a:pt x="7773" y="18082"/>
                  </a:cubicBezTo>
                  <a:cubicBezTo>
                    <a:pt x="7706" y="18011"/>
                    <a:pt x="7637" y="17940"/>
                    <a:pt x="7570" y="17866"/>
                  </a:cubicBezTo>
                  <a:cubicBezTo>
                    <a:pt x="7300" y="17578"/>
                    <a:pt x="7032" y="17288"/>
                    <a:pt x="6769" y="16997"/>
                  </a:cubicBezTo>
                  <a:cubicBezTo>
                    <a:pt x="6100" y="16254"/>
                    <a:pt x="5471" y="15477"/>
                    <a:pt x="4877" y="14672"/>
                  </a:cubicBezTo>
                  <a:cubicBezTo>
                    <a:pt x="4816" y="14588"/>
                    <a:pt x="4755" y="14507"/>
                    <a:pt x="4694" y="14422"/>
                  </a:cubicBezTo>
                  <a:cubicBezTo>
                    <a:pt x="4086" y="13577"/>
                    <a:pt x="3525" y="12696"/>
                    <a:pt x="3028" y="11779"/>
                  </a:cubicBezTo>
                  <a:cubicBezTo>
                    <a:pt x="2886" y="11516"/>
                    <a:pt x="2751" y="11249"/>
                    <a:pt x="2620" y="10982"/>
                  </a:cubicBezTo>
                  <a:cubicBezTo>
                    <a:pt x="2538" y="10820"/>
                    <a:pt x="2457" y="10654"/>
                    <a:pt x="2383" y="10492"/>
                  </a:cubicBezTo>
                  <a:cubicBezTo>
                    <a:pt x="1788" y="9208"/>
                    <a:pt x="1322" y="7883"/>
                    <a:pt x="1004" y="6528"/>
                  </a:cubicBezTo>
                  <a:cubicBezTo>
                    <a:pt x="960" y="6332"/>
                    <a:pt x="916" y="6136"/>
                    <a:pt x="876" y="5940"/>
                  </a:cubicBezTo>
                  <a:cubicBezTo>
                    <a:pt x="497" y="4038"/>
                    <a:pt x="416" y="2081"/>
                    <a:pt x="706" y="100"/>
                  </a:cubicBezTo>
                  <a:cubicBezTo>
                    <a:pt x="714" y="57"/>
                    <a:pt x="675"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8"/>
          <p:cNvGrpSpPr/>
          <p:nvPr/>
        </p:nvGrpSpPr>
        <p:grpSpPr>
          <a:xfrm>
            <a:off x="8425263" y="4599425"/>
            <a:ext cx="442250" cy="453124"/>
            <a:chOff x="918850" y="1629150"/>
            <a:chExt cx="442250" cy="453124"/>
          </a:xfrm>
        </p:grpSpPr>
        <p:sp>
          <p:nvSpPr>
            <p:cNvPr id="1004" name="Google Shape;1004;p28"/>
            <p:cNvSpPr/>
            <p:nvPr/>
          </p:nvSpPr>
          <p:spPr>
            <a:xfrm>
              <a:off x="1015722" y="1741872"/>
              <a:ext cx="267869" cy="245600"/>
            </a:xfrm>
            <a:custGeom>
              <a:avLst/>
              <a:gdLst/>
              <a:ahLst/>
              <a:cxnLst/>
              <a:rect l="l" t="t" r="r" b="b"/>
              <a:pathLst>
                <a:path w="8384" h="7687" extrusionOk="0">
                  <a:moveTo>
                    <a:pt x="3609" y="0"/>
                  </a:moveTo>
                  <a:cubicBezTo>
                    <a:pt x="2511" y="0"/>
                    <a:pt x="1440" y="451"/>
                    <a:pt x="763" y="1473"/>
                  </a:cubicBezTo>
                  <a:cubicBezTo>
                    <a:pt x="753" y="1488"/>
                    <a:pt x="742" y="1494"/>
                    <a:pt x="732" y="1494"/>
                  </a:cubicBezTo>
                  <a:cubicBezTo>
                    <a:pt x="716" y="1494"/>
                    <a:pt x="702" y="1480"/>
                    <a:pt x="690" y="1460"/>
                  </a:cubicBezTo>
                  <a:cubicBezTo>
                    <a:pt x="199" y="2305"/>
                    <a:pt x="0" y="3343"/>
                    <a:pt x="0" y="4282"/>
                  </a:cubicBezTo>
                  <a:cubicBezTo>
                    <a:pt x="0" y="4508"/>
                    <a:pt x="24" y="4731"/>
                    <a:pt x="64" y="4945"/>
                  </a:cubicBezTo>
                  <a:cubicBezTo>
                    <a:pt x="111" y="4099"/>
                    <a:pt x="433" y="3241"/>
                    <a:pt x="913" y="2619"/>
                  </a:cubicBezTo>
                  <a:cubicBezTo>
                    <a:pt x="1503" y="1857"/>
                    <a:pt x="2437" y="1440"/>
                    <a:pt x="3379" y="1440"/>
                  </a:cubicBezTo>
                  <a:cubicBezTo>
                    <a:pt x="3844" y="1440"/>
                    <a:pt x="4312" y="1542"/>
                    <a:pt x="4741" y="1754"/>
                  </a:cubicBezTo>
                  <a:cubicBezTo>
                    <a:pt x="5985" y="2365"/>
                    <a:pt x="6505" y="4059"/>
                    <a:pt x="5403" y="5082"/>
                  </a:cubicBezTo>
                  <a:cubicBezTo>
                    <a:pt x="5075" y="5387"/>
                    <a:pt x="4597" y="5552"/>
                    <a:pt x="4131" y="5552"/>
                  </a:cubicBezTo>
                  <a:cubicBezTo>
                    <a:pt x="3511" y="5552"/>
                    <a:pt x="2912" y="5260"/>
                    <a:pt x="2713" y="4616"/>
                  </a:cubicBezTo>
                  <a:cubicBezTo>
                    <a:pt x="2506" y="3952"/>
                    <a:pt x="2911" y="3302"/>
                    <a:pt x="3480" y="3302"/>
                  </a:cubicBezTo>
                  <a:cubicBezTo>
                    <a:pt x="3644" y="3302"/>
                    <a:pt x="3821" y="3355"/>
                    <a:pt x="4001" y="3477"/>
                  </a:cubicBezTo>
                  <a:cubicBezTo>
                    <a:pt x="4070" y="3525"/>
                    <a:pt x="4072" y="3671"/>
                    <a:pt x="3988" y="3671"/>
                  </a:cubicBezTo>
                  <a:cubicBezTo>
                    <a:pt x="3977" y="3671"/>
                    <a:pt x="3964" y="3669"/>
                    <a:pt x="3950" y="3663"/>
                  </a:cubicBezTo>
                  <a:cubicBezTo>
                    <a:pt x="3859" y="3628"/>
                    <a:pt x="3775" y="3612"/>
                    <a:pt x="3699" y="3612"/>
                  </a:cubicBezTo>
                  <a:cubicBezTo>
                    <a:pt x="2974" y="3612"/>
                    <a:pt x="2903" y="5041"/>
                    <a:pt x="4045" y="5041"/>
                  </a:cubicBezTo>
                  <a:cubicBezTo>
                    <a:pt x="4151" y="5041"/>
                    <a:pt x="4268" y="5028"/>
                    <a:pt x="4396" y="5001"/>
                  </a:cubicBezTo>
                  <a:cubicBezTo>
                    <a:pt x="5322" y="4809"/>
                    <a:pt x="5745" y="3886"/>
                    <a:pt x="5346" y="3008"/>
                  </a:cubicBezTo>
                  <a:cubicBezTo>
                    <a:pt x="4990" y="2221"/>
                    <a:pt x="4271" y="1890"/>
                    <a:pt x="3513" y="1890"/>
                  </a:cubicBezTo>
                  <a:cubicBezTo>
                    <a:pt x="2620" y="1890"/>
                    <a:pt x="1673" y="2349"/>
                    <a:pt x="1203" y="3065"/>
                  </a:cubicBezTo>
                  <a:cubicBezTo>
                    <a:pt x="520" y="4106"/>
                    <a:pt x="297" y="5823"/>
                    <a:pt x="1233" y="6790"/>
                  </a:cubicBezTo>
                  <a:cubicBezTo>
                    <a:pt x="1869" y="7448"/>
                    <a:pt x="2849" y="7687"/>
                    <a:pt x="3753" y="7687"/>
                  </a:cubicBezTo>
                  <a:cubicBezTo>
                    <a:pt x="3874" y="7687"/>
                    <a:pt x="3992" y="7682"/>
                    <a:pt x="4109" y="7674"/>
                  </a:cubicBezTo>
                  <a:cubicBezTo>
                    <a:pt x="6732" y="7499"/>
                    <a:pt x="8384" y="5073"/>
                    <a:pt x="7468" y="2545"/>
                  </a:cubicBezTo>
                  <a:cubicBezTo>
                    <a:pt x="6901" y="977"/>
                    <a:pt x="5225" y="0"/>
                    <a:pt x="3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a:off x="1016680" y="1729347"/>
              <a:ext cx="282406" cy="275153"/>
            </a:xfrm>
            <a:custGeom>
              <a:avLst/>
              <a:gdLst/>
              <a:ahLst/>
              <a:cxnLst/>
              <a:rect l="l" t="t" r="r" b="b"/>
              <a:pathLst>
                <a:path w="8839" h="8612" extrusionOk="0">
                  <a:moveTo>
                    <a:pt x="3937" y="1"/>
                  </a:moveTo>
                  <a:cubicBezTo>
                    <a:pt x="2672" y="1"/>
                    <a:pt x="1101" y="550"/>
                    <a:pt x="639" y="1754"/>
                  </a:cubicBezTo>
                  <a:cubicBezTo>
                    <a:pt x="632" y="1778"/>
                    <a:pt x="643" y="1822"/>
                    <a:pt x="660" y="1852"/>
                  </a:cubicBezTo>
                  <a:cubicBezTo>
                    <a:pt x="672" y="1872"/>
                    <a:pt x="686" y="1886"/>
                    <a:pt x="702" y="1886"/>
                  </a:cubicBezTo>
                  <a:cubicBezTo>
                    <a:pt x="712" y="1886"/>
                    <a:pt x="723" y="1880"/>
                    <a:pt x="733" y="1865"/>
                  </a:cubicBezTo>
                  <a:cubicBezTo>
                    <a:pt x="1410" y="843"/>
                    <a:pt x="2481" y="392"/>
                    <a:pt x="3579" y="392"/>
                  </a:cubicBezTo>
                  <a:cubicBezTo>
                    <a:pt x="5195" y="392"/>
                    <a:pt x="6871" y="1369"/>
                    <a:pt x="7438" y="2937"/>
                  </a:cubicBezTo>
                  <a:cubicBezTo>
                    <a:pt x="8354" y="5465"/>
                    <a:pt x="6702" y="7891"/>
                    <a:pt x="4079" y="8066"/>
                  </a:cubicBezTo>
                  <a:cubicBezTo>
                    <a:pt x="3962" y="8074"/>
                    <a:pt x="3844" y="8079"/>
                    <a:pt x="3723" y="8079"/>
                  </a:cubicBezTo>
                  <a:cubicBezTo>
                    <a:pt x="2819" y="8079"/>
                    <a:pt x="1839" y="7840"/>
                    <a:pt x="1203" y="7182"/>
                  </a:cubicBezTo>
                  <a:cubicBezTo>
                    <a:pt x="267" y="6215"/>
                    <a:pt x="490" y="4498"/>
                    <a:pt x="1173" y="3457"/>
                  </a:cubicBezTo>
                  <a:cubicBezTo>
                    <a:pt x="1643" y="2741"/>
                    <a:pt x="2590" y="2282"/>
                    <a:pt x="3483" y="2282"/>
                  </a:cubicBezTo>
                  <a:cubicBezTo>
                    <a:pt x="4241" y="2282"/>
                    <a:pt x="4960" y="2613"/>
                    <a:pt x="5316" y="3400"/>
                  </a:cubicBezTo>
                  <a:cubicBezTo>
                    <a:pt x="5715" y="4278"/>
                    <a:pt x="5292" y="5201"/>
                    <a:pt x="4366" y="5393"/>
                  </a:cubicBezTo>
                  <a:cubicBezTo>
                    <a:pt x="4238" y="5420"/>
                    <a:pt x="4121" y="5433"/>
                    <a:pt x="4015" y="5433"/>
                  </a:cubicBezTo>
                  <a:cubicBezTo>
                    <a:pt x="2873" y="5433"/>
                    <a:pt x="2944" y="4004"/>
                    <a:pt x="3669" y="4004"/>
                  </a:cubicBezTo>
                  <a:cubicBezTo>
                    <a:pt x="3745" y="4004"/>
                    <a:pt x="3829" y="4020"/>
                    <a:pt x="3920" y="4055"/>
                  </a:cubicBezTo>
                  <a:cubicBezTo>
                    <a:pt x="3934" y="4061"/>
                    <a:pt x="3947" y="4063"/>
                    <a:pt x="3958" y="4063"/>
                  </a:cubicBezTo>
                  <a:cubicBezTo>
                    <a:pt x="4042" y="4063"/>
                    <a:pt x="4040" y="3917"/>
                    <a:pt x="3971" y="3869"/>
                  </a:cubicBezTo>
                  <a:cubicBezTo>
                    <a:pt x="3791" y="3747"/>
                    <a:pt x="3614" y="3694"/>
                    <a:pt x="3450" y="3694"/>
                  </a:cubicBezTo>
                  <a:cubicBezTo>
                    <a:pt x="2881" y="3694"/>
                    <a:pt x="2476" y="4344"/>
                    <a:pt x="2683" y="5008"/>
                  </a:cubicBezTo>
                  <a:cubicBezTo>
                    <a:pt x="2882" y="5652"/>
                    <a:pt x="3481" y="5944"/>
                    <a:pt x="4101" y="5944"/>
                  </a:cubicBezTo>
                  <a:cubicBezTo>
                    <a:pt x="4567" y="5944"/>
                    <a:pt x="5045" y="5779"/>
                    <a:pt x="5373" y="5474"/>
                  </a:cubicBezTo>
                  <a:cubicBezTo>
                    <a:pt x="6475" y="4451"/>
                    <a:pt x="5955" y="2757"/>
                    <a:pt x="4711" y="2146"/>
                  </a:cubicBezTo>
                  <a:cubicBezTo>
                    <a:pt x="4282" y="1934"/>
                    <a:pt x="3814" y="1832"/>
                    <a:pt x="3349" y="1832"/>
                  </a:cubicBezTo>
                  <a:cubicBezTo>
                    <a:pt x="2407" y="1832"/>
                    <a:pt x="1473" y="2249"/>
                    <a:pt x="883" y="3011"/>
                  </a:cubicBezTo>
                  <a:cubicBezTo>
                    <a:pt x="403" y="3633"/>
                    <a:pt x="81" y="4491"/>
                    <a:pt x="34" y="5337"/>
                  </a:cubicBezTo>
                  <a:cubicBezTo>
                    <a:pt x="0" y="5894"/>
                    <a:pt x="85" y="6448"/>
                    <a:pt x="331" y="6928"/>
                  </a:cubicBezTo>
                  <a:cubicBezTo>
                    <a:pt x="913" y="8057"/>
                    <a:pt x="2210" y="8540"/>
                    <a:pt x="3413" y="8604"/>
                  </a:cubicBezTo>
                  <a:cubicBezTo>
                    <a:pt x="3505" y="8609"/>
                    <a:pt x="3596" y="8611"/>
                    <a:pt x="3687" y="8611"/>
                  </a:cubicBezTo>
                  <a:cubicBezTo>
                    <a:pt x="6555" y="8611"/>
                    <a:pt x="8838" y="6266"/>
                    <a:pt x="8121" y="3281"/>
                  </a:cubicBezTo>
                  <a:cubicBezTo>
                    <a:pt x="7685" y="1474"/>
                    <a:pt x="6215" y="230"/>
                    <a:pt x="4377" y="24"/>
                  </a:cubicBezTo>
                  <a:cubicBezTo>
                    <a:pt x="4236" y="9"/>
                    <a:pt x="4089" y="1"/>
                    <a:pt x="3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a:off x="1150678" y="1629150"/>
              <a:ext cx="11694" cy="53037"/>
            </a:xfrm>
            <a:custGeom>
              <a:avLst/>
              <a:gdLst/>
              <a:ahLst/>
              <a:cxnLst/>
              <a:rect l="l" t="t" r="r" b="b"/>
              <a:pathLst>
                <a:path w="366" h="1660" extrusionOk="0">
                  <a:moveTo>
                    <a:pt x="123" y="0"/>
                  </a:moveTo>
                  <a:cubicBezTo>
                    <a:pt x="74" y="0"/>
                    <a:pt x="34" y="29"/>
                    <a:pt x="30" y="102"/>
                  </a:cubicBezTo>
                  <a:cubicBezTo>
                    <a:pt x="0" y="581"/>
                    <a:pt x="34" y="1088"/>
                    <a:pt x="105" y="1562"/>
                  </a:cubicBezTo>
                  <a:cubicBezTo>
                    <a:pt x="112" y="1606"/>
                    <a:pt x="167" y="1660"/>
                    <a:pt x="210" y="1660"/>
                  </a:cubicBezTo>
                  <a:cubicBezTo>
                    <a:pt x="232" y="1660"/>
                    <a:pt x="250" y="1645"/>
                    <a:pt x="257" y="1609"/>
                  </a:cubicBezTo>
                  <a:cubicBezTo>
                    <a:pt x="334" y="1149"/>
                    <a:pt x="365" y="649"/>
                    <a:pt x="331" y="183"/>
                  </a:cubicBezTo>
                  <a:cubicBezTo>
                    <a:pt x="325" y="88"/>
                    <a:pt x="209"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8"/>
            <p:cNvSpPr/>
            <p:nvPr/>
          </p:nvSpPr>
          <p:spPr>
            <a:xfrm>
              <a:off x="1248317" y="1682188"/>
              <a:ext cx="31151" cy="46296"/>
            </a:xfrm>
            <a:custGeom>
              <a:avLst/>
              <a:gdLst/>
              <a:ahLst/>
              <a:cxnLst/>
              <a:rect l="l" t="t" r="r" b="b"/>
              <a:pathLst>
                <a:path w="975" h="1449" extrusionOk="0">
                  <a:moveTo>
                    <a:pt x="755" y="0"/>
                  </a:moveTo>
                  <a:cubicBezTo>
                    <a:pt x="727" y="0"/>
                    <a:pt x="701" y="12"/>
                    <a:pt x="681" y="40"/>
                  </a:cubicBezTo>
                  <a:cubicBezTo>
                    <a:pt x="414" y="412"/>
                    <a:pt x="84" y="881"/>
                    <a:pt x="6" y="1341"/>
                  </a:cubicBezTo>
                  <a:cubicBezTo>
                    <a:pt x="1" y="1381"/>
                    <a:pt x="27" y="1448"/>
                    <a:pt x="66" y="1448"/>
                  </a:cubicBezTo>
                  <a:cubicBezTo>
                    <a:pt x="77" y="1448"/>
                    <a:pt x="88" y="1444"/>
                    <a:pt x="101" y="1432"/>
                  </a:cubicBezTo>
                  <a:cubicBezTo>
                    <a:pt x="263" y="1281"/>
                    <a:pt x="374" y="1064"/>
                    <a:pt x="492" y="878"/>
                  </a:cubicBezTo>
                  <a:cubicBezTo>
                    <a:pt x="624" y="669"/>
                    <a:pt x="770" y="462"/>
                    <a:pt x="908" y="253"/>
                  </a:cubicBezTo>
                  <a:cubicBezTo>
                    <a:pt x="974" y="153"/>
                    <a:pt x="854"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8"/>
            <p:cNvSpPr/>
            <p:nvPr/>
          </p:nvSpPr>
          <p:spPr>
            <a:xfrm>
              <a:off x="1308638" y="1782322"/>
              <a:ext cx="52462" cy="28084"/>
            </a:xfrm>
            <a:custGeom>
              <a:avLst/>
              <a:gdLst/>
              <a:ahLst/>
              <a:cxnLst/>
              <a:rect l="l" t="t" r="r" b="b"/>
              <a:pathLst>
                <a:path w="1642" h="879" extrusionOk="0">
                  <a:moveTo>
                    <a:pt x="1421" y="0"/>
                  </a:moveTo>
                  <a:cubicBezTo>
                    <a:pt x="1402" y="0"/>
                    <a:pt x="1383" y="6"/>
                    <a:pt x="1365" y="18"/>
                  </a:cubicBezTo>
                  <a:cubicBezTo>
                    <a:pt x="1112" y="201"/>
                    <a:pt x="855" y="309"/>
                    <a:pt x="561" y="410"/>
                  </a:cubicBezTo>
                  <a:cubicBezTo>
                    <a:pt x="351" y="485"/>
                    <a:pt x="17" y="566"/>
                    <a:pt x="0" y="829"/>
                  </a:cubicBezTo>
                  <a:cubicBezTo>
                    <a:pt x="0" y="846"/>
                    <a:pt x="7" y="876"/>
                    <a:pt x="30" y="876"/>
                  </a:cubicBezTo>
                  <a:cubicBezTo>
                    <a:pt x="41" y="878"/>
                    <a:pt x="53" y="879"/>
                    <a:pt x="64" y="879"/>
                  </a:cubicBezTo>
                  <a:cubicBezTo>
                    <a:pt x="153" y="879"/>
                    <a:pt x="230" y="832"/>
                    <a:pt x="314" y="799"/>
                  </a:cubicBezTo>
                  <a:cubicBezTo>
                    <a:pt x="459" y="742"/>
                    <a:pt x="608" y="698"/>
                    <a:pt x="757" y="650"/>
                  </a:cubicBezTo>
                  <a:cubicBezTo>
                    <a:pt x="1031" y="563"/>
                    <a:pt x="1372" y="478"/>
                    <a:pt x="1565" y="252"/>
                  </a:cubicBezTo>
                  <a:cubicBezTo>
                    <a:pt x="1641" y="163"/>
                    <a:pt x="1526" y="0"/>
                    <a:pt x="1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8"/>
            <p:cNvSpPr/>
            <p:nvPr/>
          </p:nvSpPr>
          <p:spPr>
            <a:xfrm>
              <a:off x="1297711" y="1901817"/>
              <a:ext cx="51056" cy="23004"/>
            </a:xfrm>
            <a:custGeom>
              <a:avLst/>
              <a:gdLst/>
              <a:ahLst/>
              <a:cxnLst/>
              <a:rect l="l" t="t" r="r" b="b"/>
              <a:pathLst>
                <a:path w="1598" h="720" extrusionOk="0">
                  <a:moveTo>
                    <a:pt x="84" y="1"/>
                  </a:moveTo>
                  <a:cubicBezTo>
                    <a:pt x="16" y="1"/>
                    <a:pt x="1" y="70"/>
                    <a:pt x="21" y="137"/>
                  </a:cubicBezTo>
                  <a:cubicBezTo>
                    <a:pt x="18" y="141"/>
                    <a:pt x="14" y="145"/>
                    <a:pt x="14" y="145"/>
                  </a:cubicBezTo>
                  <a:cubicBezTo>
                    <a:pt x="18" y="154"/>
                    <a:pt x="27" y="158"/>
                    <a:pt x="31" y="165"/>
                  </a:cubicBezTo>
                  <a:cubicBezTo>
                    <a:pt x="44" y="198"/>
                    <a:pt x="68" y="226"/>
                    <a:pt x="96" y="239"/>
                  </a:cubicBezTo>
                  <a:cubicBezTo>
                    <a:pt x="99" y="239"/>
                    <a:pt x="99" y="243"/>
                    <a:pt x="102" y="243"/>
                  </a:cubicBezTo>
                  <a:cubicBezTo>
                    <a:pt x="210" y="324"/>
                    <a:pt x="375" y="368"/>
                    <a:pt x="484" y="405"/>
                  </a:cubicBezTo>
                  <a:cubicBezTo>
                    <a:pt x="774" y="513"/>
                    <a:pt x="1082" y="577"/>
                    <a:pt x="1369" y="702"/>
                  </a:cubicBezTo>
                  <a:cubicBezTo>
                    <a:pt x="1398" y="714"/>
                    <a:pt x="1424" y="720"/>
                    <a:pt x="1446" y="720"/>
                  </a:cubicBezTo>
                  <a:cubicBezTo>
                    <a:pt x="1589" y="720"/>
                    <a:pt x="1597" y="498"/>
                    <a:pt x="1437" y="425"/>
                  </a:cubicBezTo>
                  <a:cubicBezTo>
                    <a:pt x="1024" y="239"/>
                    <a:pt x="551" y="137"/>
                    <a:pt x="119" y="6"/>
                  </a:cubicBezTo>
                  <a:cubicBezTo>
                    <a:pt x="106" y="2"/>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8"/>
            <p:cNvSpPr/>
            <p:nvPr/>
          </p:nvSpPr>
          <p:spPr>
            <a:xfrm>
              <a:off x="1208444" y="2023454"/>
              <a:ext cx="40321" cy="45401"/>
            </a:xfrm>
            <a:custGeom>
              <a:avLst/>
              <a:gdLst/>
              <a:ahLst/>
              <a:cxnLst/>
              <a:rect l="l" t="t" r="r" b="b"/>
              <a:pathLst>
                <a:path w="1262" h="1421" extrusionOk="0">
                  <a:moveTo>
                    <a:pt x="143" y="0"/>
                  </a:moveTo>
                  <a:cubicBezTo>
                    <a:pt x="69" y="0"/>
                    <a:pt x="0" y="46"/>
                    <a:pt x="27" y="136"/>
                  </a:cubicBezTo>
                  <a:cubicBezTo>
                    <a:pt x="104" y="410"/>
                    <a:pt x="277" y="697"/>
                    <a:pt x="436" y="933"/>
                  </a:cubicBezTo>
                  <a:cubicBezTo>
                    <a:pt x="571" y="1129"/>
                    <a:pt x="747" y="1366"/>
                    <a:pt x="997" y="1416"/>
                  </a:cubicBezTo>
                  <a:cubicBezTo>
                    <a:pt x="1011" y="1419"/>
                    <a:pt x="1025" y="1420"/>
                    <a:pt x="1039" y="1420"/>
                  </a:cubicBezTo>
                  <a:cubicBezTo>
                    <a:pt x="1190" y="1420"/>
                    <a:pt x="1262" y="1255"/>
                    <a:pt x="1126" y="1146"/>
                  </a:cubicBezTo>
                  <a:cubicBezTo>
                    <a:pt x="936" y="998"/>
                    <a:pt x="808" y="862"/>
                    <a:pt x="675" y="656"/>
                  </a:cubicBezTo>
                  <a:cubicBezTo>
                    <a:pt x="544" y="450"/>
                    <a:pt x="432" y="210"/>
                    <a:pt x="254" y="41"/>
                  </a:cubicBezTo>
                  <a:cubicBezTo>
                    <a:pt x="225" y="14"/>
                    <a:pt x="184"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8"/>
            <p:cNvSpPr/>
            <p:nvPr/>
          </p:nvSpPr>
          <p:spPr>
            <a:xfrm>
              <a:off x="1102721" y="2034636"/>
              <a:ext cx="14282" cy="47637"/>
            </a:xfrm>
            <a:custGeom>
              <a:avLst/>
              <a:gdLst/>
              <a:ahLst/>
              <a:cxnLst/>
              <a:rect l="l" t="t" r="r" b="b"/>
              <a:pathLst>
                <a:path w="447" h="1491" extrusionOk="0">
                  <a:moveTo>
                    <a:pt x="170" y="1"/>
                  </a:moveTo>
                  <a:cubicBezTo>
                    <a:pt x="140" y="1"/>
                    <a:pt x="113" y="18"/>
                    <a:pt x="102" y="63"/>
                  </a:cubicBezTo>
                  <a:cubicBezTo>
                    <a:pt x="38" y="327"/>
                    <a:pt x="55" y="610"/>
                    <a:pt x="48" y="880"/>
                  </a:cubicBezTo>
                  <a:cubicBezTo>
                    <a:pt x="44" y="1117"/>
                    <a:pt x="1" y="1289"/>
                    <a:pt x="177" y="1462"/>
                  </a:cubicBezTo>
                  <a:cubicBezTo>
                    <a:pt x="192" y="1478"/>
                    <a:pt x="209" y="1490"/>
                    <a:pt x="229" y="1490"/>
                  </a:cubicBezTo>
                  <a:cubicBezTo>
                    <a:pt x="239" y="1490"/>
                    <a:pt x="250" y="1487"/>
                    <a:pt x="261" y="1479"/>
                  </a:cubicBezTo>
                  <a:cubicBezTo>
                    <a:pt x="447" y="1350"/>
                    <a:pt x="383" y="1147"/>
                    <a:pt x="379" y="938"/>
                  </a:cubicBezTo>
                  <a:cubicBezTo>
                    <a:pt x="372" y="671"/>
                    <a:pt x="386" y="387"/>
                    <a:pt x="325" y="127"/>
                  </a:cubicBezTo>
                  <a:cubicBezTo>
                    <a:pt x="312" y="71"/>
                    <a:pt x="232"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8"/>
            <p:cNvSpPr/>
            <p:nvPr/>
          </p:nvSpPr>
          <p:spPr>
            <a:xfrm>
              <a:off x="950896" y="2001408"/>
              <a:ext cx="62271" cy="34059"/>
            </a:xfrm>
            <a:custGeom>
              <a:avLst/>
              <a:gdLst/>
              <a:ahLst/>
              <a:cxnLst/>
              <a:rect l="l" t="t" r="r" b="b"/>
              <a:pathLst>
                <a:path w="1949" h="1066" extrusionOk="0">
                  <a:moveTo>
                    <a:pt x="1663" y="1"/>
                  </a:moveTo>
                  <a:cubicBezTo>
                    <a:pt x="1399" y="1"/>
                    <a:pt x="1135" y="172"/>
                    <a:pt x="914" y="302"/>
                  </a:cubicBezTo>
                  <a:cubicBezTo>
                    <a:pt x="650" y="454"/>
                    <a:pt x="390" y="620"/>
                    <a:pt x="140" y="799"/>
                  </a:cubicBezTo>
                  <a:cubicBezTo>
                    <a:pt x="0" y="895"/>
                    <a:pt x="172" y="1066"/>
                    <a:pt x="318" y="1066"/>
                  </a:cubicBezTo>
                  <a:cubicBezTo>
                    <a:pt x="346" y="1066"/>
                    <a:pt x="373" y="1059"/>
                    <a:pt x="397" y="1045"/>
                  </a:cubicBezTo>
                  <a:cubicBezTo>
                    <a:pt x="846" y="775"/>
                    <a:pt x="1272" y="386"/>
                    <a:pt x="1792" y="258"/>
                  </a:cubicBezTo>
                  <a:cubicBezTo>
                    <a:pt x="1948" y="217"/>
                    <a:pt x="1772" y="1"/>
                    <a:pt x="1671" y="1"/>
                  </a:cubicBezTo>
                  <a:cubicBezTo>
                    <a:pt x="1668" y="1"/>
                    <a:pt x="1666" y="1"/>
                    <a:pt x="1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8"/>
            <p:cNvSpPr/>
            <p:nvPr/>
          </p:nvSpPr>
          <p:spPr>
            <a:xfrm>
              <a:off x="923483" y="1883030"/>
              <a:ext cx="68724" cy="14026"/>
            </a:xfrm>
            <a:custGeom>
              <a:avLst/>
              <a:gdLst/>
              <a:ahLst/>
              <a:cxnLst/>
              <a:rect l="l" t="t" r="r" b="b"/>
              <a:pathLst>
                <a:path w="2151" h="439" extrusionOk="0">
                  <a:moveTo>
                    <a:pt x="1755" y="1"/>
                  </a:moveTo>
                  <a:cubicBezTo>
                    <a:pt x="1237" y="1"/>
                    <a:pt x="718" y="108"/>
                    <a:pt x="200" y="124"/>
                  </a:cubicBezTo>
                  <a:cubicBezTo>
                    <a:pt x="1" y="128"/>
                    <a:pt x="99" y="398"/>
                    <a:pt x="247" y="415"/>
                  </a:cubicBezTo>
                  <a:cubicBezTo>
                    <a:pt x="376" y="432"/>
                    <a:pt x="505" y="439"/>
                    <a:pt x="635" y="439"/>
                  </a:cubicBezTo>
                  <a:cubicBezTo>
                    <a:pt x="1060" y="439"/>
                    <a:pt x="1491" y="365"/>
                    <a:pt x="1910" y="347"/>
                  </a:cubicBezTo>
                  <a:cubicBezTo>
                    <a:pt x="2150" y="334"/>
                    <a:pt x="2069" y="6"/>
                    <a:pt x="1863" y="3"/>
                  </a:cubicBezTo>
                  <a:cubicBezTo>
                    <a:pt x="1827" y="2"/>
                    <a:pt x="1791" y="1"/>
                    <a:pt x="1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8"/>
            <p:cNvSpPr/>
            <p:nvPr/>
          </p:nvSpPr>
          <p:spPr>
            <a:xfrm>
              <a:off x="918850" y="1768104"/>
              <a:ext cx="74507" cy="19170"/>
            </a:xfrm>
            <a:custGeom>
              <a:avLst/>
              <a:gdLst/>
              <a:ahLst/>
              <a:cxnLst/>
              <a:rect l="l" t="t" r="r" b="b"/>
              <a:pathLst>
                <a:path w="2332" h="600" extrusionOk="0">
                  <a:moveTo>
                    <a:pt x="475" y="1"/>
                  </a:moveTo>
                  <a:cubicBezTo>
                    <a:pt x="362" y="1"/>
                    <a:pt x="249" y="9"/>
                    <a:pt x="136" y="28"/>
                  </a:cubicBezTo>
                  <a:cubicBezTo>
                    <a:pt x="1" y="51"/>
                    <a:pt x="126" y="267"/>
                    <a:pt x="224" y="271"/>
                  </a:cubicBezTo>
                  <a:cubicBezTo>
                    <a:pt x="866" y="301"/>
                    <a:pt x="1454" y="480"/>
                    <a:pt x="2083" y="596"/>
                  </a:cubicBezTo>
                  <a:cubicBezTo>
                    <a:pt x="2098" y="598"/>
                    <a:pt x="2113" y="600"/>
                    <a:pt x="2127" y="600"/>
                  </a:cubicBezTo>
                  <a:cubicBezTo>
                    <a:pt x="2327" y="600"/>
                    <a:pt x="2332" y="325"/>
                    <a:pt x="2123" y="287"/>
                  </a:cubicBezTo>
                  <a:cubicBezTo>
                    <a:pt x="1587" y="198"/>
                    <a:pt x="1030"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8"/>
            <p:cNvSpPr/>
            <p:nvPr/>
          </p:nvSpPr>
          <p:spPr>
            <a:xfrm>
              <a:off x="1011505" y="1660877"/>
              <a:ext cx="34921" cy="38691"/>
            </a:xfrm>
            <a:custGeom>
              <a:avLst/>
              <a:gdLst/>
              <a:ahLst/>
              <a:cxnLst/>
              <a:rect l="l" t="t" r="r" b="b"/>
              <a:pathLst>
                <a:path w="1093" h="1211" extrusionOk="0">
                  <a:moveTo>
                    <a:pt x="137" y="1"/>
                  </a:moveTo>
                  <a:cubicBezTo>
                    <a:pt x="131" y="1"/>
                    <a:pt x="125" y="2"/>
                    <a:pt x="118" y="4"/>
                  </a:cubicBezTo>
                  <a:cubicBezTo>
                    <a:pt x="98" y="11"/>
                    <a:pt x="78" y="18"/>
                    <a:pt x="58" y="25"/>
                  </a:cubicBezTo>
                  <a:cubicBezTo>
                    <a:pt x="17" y="42"/>
                    <a:pt x="0" y="99"/>
                    <a:pt x="11" y="136"/>
                  </a:cubicBezTo>
                  <a:cubicBezTo>
                    <a:pt x="108" y="531"/>
                    <a:pt x="470" y="772"/>
                    <a:pt x="672" y="1106"/>
                  </a:cubicBezTo>
                  <a:cubicBezTo>
                    <a:pt x="714" y="1177"/>
                    <a:pt x="803" y="1210"/>
                    <a:pt x="882" y="1210"/>
                  </a:cubicBezTo>
                  <a:cubicBezTo>
                    <a:pt x="996" y="1210"/>
                    <a:pt x="1093" y="1143"/>
                    <a:pt x="1017" y="1025"/>
                  </a:cubicBezTo>
                  <a:cubicBezTo>
                    <a:pt x="882" y="812"/>
                    <a:pt x="706" y="639"/>
                    <a:pt x="538" y="457"/>
                  </a:cubicBezTo>
                  <a:cubicBezTo>
                    <a:pt x="460" y="372"/>
                    <a:pt x="379" y="288"/>
                    <a:pt x="315" y="193"/>
                  </a:cubicBezTo>
                  <a:cubicBezTo>
                    <a:pt x="286" y="153"/>
                    <a:pt x="21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28"/>
          <p:cNvSpPr/>
          <p:nvPr/>
        </p:nvSpPr>
        <p:spPr>
          <a:xfrm rot="4884482">
            <a:off x="1482574" y="322344"/>
            <a:ext cx="308207" cy="434310"/>
          </a:xfrm>
          <a:custGeom>
            <a:avLst/>
            <a:gdLst/>
            <a:ahLst/>
            <a:cxnLst/>
            <a:rect l="l" t="t" r="r" b="b"/>
            <a:pathLst>
              <a:path w="12328" h="17372" extrusionOk="0">
                <a:moveTo>
                  <a:pt x="5742" y="2940"/>
                </a:moveTo>
                <a:cubicBezTo>
                  <a:pt x="5997" y="2940"/>
                  <a:pt x="6250" y="3004"/>
                  <a:pt x="6482" y="3157"/>
                </a:cubicBezTo>
                <a:cubicBezTo>
                  <a:pt x="7063" y="3539"/>
                  <a:pt x="6932" y="4471"/>
                  <a:pt x="6556" y="4913"/>
                </a:cubicBezTo>
                <a:cubicBezTo>
                  <a:pt x="6232" y="5292"/>
                  <a:pt x="5799" y="5397"/>
                  <a:pt x="5316" y="5451"/>
                </a:cubicBezTo>
                <a:cubicBezTo>
                  <a:pt x="5120" y="5472"/>
                  <a:pt x="4910" y="5484"/>
                  <a:pt x="4692" y="5484"/>
                </a:cubicBezTo>
                <a:cubicBezTo>
                  <a:pt x="4217" y="5484"/>
                  <a:pt x="3707" y="5429"/>
                  <a:pt x="3224" y="5299"/>
                </a:cubicBezTo>
                <a:cubicBezTo>
                  <a:pt x="3410" y="4718"/>
                  <a:pt x="3711" y="4170"/>
                  <a:pt x="4087" y="3758"/>
                </a:cubicBezTo>
                <a:cubicBezTo>
                  <a:pt x="4479" y="3324"/>
                  <a:pt x="5119" y="2940"/>
                  <a:pt x="5742" y="2940"/>
                </a:cubicBezTo>
                <a:close/>
                <a:moveTo>
                  <a:pt x="7664" y="7412"/>
                </a:moveTo>
                <a:cubicBezTo>
                  <a:pt x="7913" y="7412"/>
                  <a:pt x="8149" y="7469"/>
                  <a:pt x="8340" y="7610"/>
                </a:cubicBezTo>
                <a:cubicBezTo>
                  <a:pt x="9486" y="8445"/>
                  <a:pt x="7435" y="9196"/>
                  <a:pt x="6908" y="9303"/>
                </a:cubicBezTo>
                <a:cubicBezTo>
                  <a:pt x="6667" y="9353"/>
                  <a:pt x="6420" y="9378"/>
                  <a:pt x="6173" y="9378"/>
                </a:cubicBezTo>
                <a:cubicBezTo>
                  <a:pt x="5802" y="9378"/>
                  <a:pt x="5432" y="9323"/>
                  <a:pt x="5083" y="9216"/>
                </a:cubicBezTo>
                <a:cubicBezTo>
                  <a:pt x="5330" y="8722"/>
                  <a:pt x="5681" y="8290"/>
                  <a:pt x="6114" y="7969"/>
                </a:cubicBezTo>
                <a:cubicBezTo>
                  <a:pt x="6481" y="7698"/>
                  <a:pt x="7107" y="7412"/>
                  <a:pt x="7664" y="7412"/>
                </a:cubicBezTo>
                <a:close/>
                <a:moveTo>
                  <a:pt x="9856" y="12545"/>
                </a:moveTo>
                <a:cubicBezTo>
                  <a:pt x="10328" y="12545"/>
                  <a:pt x="10821" y="12857"/>
                  <a:pt x="10639" y="13385"/>
                </a:cubicBezTo>
                <a:cubicBezTo>
                  <a:pt x="10384" y="14119"/>
                  <a:pt x="9300" y="14413"/>
                  <a:pt x="8598" y="14413"/>
                </a:cubicBezTo>
                <a:cubicBezTo>
                  <a:pt x="8582" y="14413"/>
                  <a:pt x="8566" y="14413"/>
                  <a:pt x="8550" y="14413"/>
                </a:cubicBezTo>
                <a:cubicBezTo>
                  <a:pt x="8527" y="14410"/>
                  <a:pt x="8503" y="14406"/>
                  <a:pt x="8479" y="14406"/>
                </a:cubicBezTo>
                <a:cubicBezTo>
                  <a:pt x="8510" y="14098"/>
                  <a:pt x="8588" y="13798"/>
                  <a:pt x="8713" y="13524"/>
                </a:cubicBezTo>
                <a:cubicBezTo>
                  <a:pt x="8872" y="13183"/>
                  <a:pt x="9098" y="12825"/>
                  <a:pt x="9435" y="12642"/>
                </a:cubicBezTo>
                <a:cubicBezTo>
                  <a:pt x="9558" y="12576"/>
                  <a:pt x="9706" y="12545"/>
                  <a:pt x="9856" y="12545"/>
                </a:cubicBezTo>
                <a:close/>
                <a:moveTo>
                  <a:pt x="3125" y="0"/>
                </a:moveTo>
                <a:cubicBezTo>
                  <a:pt x="3124" y="0"/>
                  <a:pt x="3122" y="0"/>
                  <a:pt x="3120" y="0"/>
                </a:cubicBezTo>
                <a:cubicBezTo>
                  <a:pt x="1109" y="44"/>
                  <a:pt x="1" y="3068"/>
                  <a:pt x="1214" y="4542"/>
                </a:cubicBezTo>
                <a:cubicBezTo>
                  <a:pt x="1548" y="4947"/>
                  <a:pt x="2065" y="5286"/>
                  <a:pt x="2663" y="5529"/>
                </a:cubicBezTo>
                <a:cubicBezTo>
                  <a:pt x="2460" y="6465"/>
                  <a:pt x="2562" y="7452"/>
                  <a:pt x="3048" y="8205"/>
                </a:cubicBezTo>
                <a:cubicBezTo>
                  <a:pt x="3410" y="8763"/>
                  <a:pt x="3931" y="9171"/>
                  <a:pt x="4522" y="9435"/>
                </a:cubicBezTo>
                <a:cubicBezTo>
                  <a:pt x="4174" y="10388"/>
                  <a:pt x="4181" y="11466"/>
                  <a:pt x="4667" y="12362"/>
                </a:cubicBezTo>
                <a:cubicBezTo>
                  <a:pt x="5313" y="13541"/>
                  <a:pt x="6648" y="14484"/>
                  <a:pt x="8033" y="14711"/>
                </a:cubicBezTo>
                <a:cubicBezTo>
                  <a:pt x="8044" y="15308"/>
                  <a:pt x="8219" y="15900"/>
                  <a:pt x="8571" y="16366"/>
                </a:cubicBezTo>
                <a:cubicBezTo>
                  <a:pt x="9169" y="17154"/>
                  <a:pt x="9912" y="17371"/>
                  <a:pt x="10723" y="17371"/>
                </a:cubicBezTo>
                <a:cubicBezTo>
                  <a:pt x="11171" y="17371"/>
                  <a:pt x="11641" y="17305"/>
                  <a:pt x="12119" y="17231"/>
                </a:cubicBezTo>
                <a:cubicBezTo>
                  <a:pt x="12327" y="17198"/>
                  <a:pt x="12212" y="16933"/>
                  <a:pt x="12048" y="16933"/>
                </a:cubicBezTo>
                <a:cubicBezTo>
                  <a:pt x="12042" y="16933"/>
                  <a:pt x="12037" y="16933"/>
                  <a:pt x="12031" y="16934"/>
                </a:cubicBezTo>
                <a:cubicBezTo>
                  <a:pt x="11605" y="16980"/>
                  <a:pt x="11179" y="17044"/>
                  <a:pt x="10767" y="17044"/>
                </a:cubicBezTo>
                <a:cubicBezTo>
                  <a:pt x="10208" y="17044"/>
                  <a:pt x="9673" y="16926"/>
                  <a:pt x="9192" y="16484"/>
                </a:cubicBezTo>
                <a:cubicBezTo>
                  <a:pt x="8709" y="16038"/>
                  <a:pt x="8479" y="15403"/>
                  <a:pt x="8466" y="14758"/>
                </a:cubicBezTo>
                <a:lnTo>
                  <a:pt x="8466" y="14758"/>
                </a:lnTo>
                <a:cubicBezTo>
                  <a:pt x="8530" y="14761"/>
                  <a:pt x="8594" y="14763"/>
                  <a:pt x="8657" y="14763"/>
                </a:cubicBezTo>
                <a:cubicBezTo>
                  <a:pt x="9096" y="14763"/>
                  <a:pt x="9533" y="14681"/>
                  <a:pt x="9946" y="14508"/>
                </a:cubicBezTo>
                <a:cubicBezTo>
                  <a:pt x="10709" y="14179"/>
                  <a:pt x="11609" y="13193"/>
                  <a:pt x="10798" y="12389"/>
                </a:cubicBezTo>
                <a:cubicBezTo>
                  <a:pt x="10587" y="12181"/>
                  <a:pt x="10329" y="12096"/>
                  <a:pt x="10062" y="12096"/>
                </a:cubicBezTo>
                <a:cubicBezTo>
                  <a:pt x="9560" y="12096"/>
                  <a:pt x="9024" y="12395"/>
                  <a:pt x="8709" y="12744"/>
                </a:cubicBezTo>
                <a:cubicBezTo>
                  <a:pt x="8317" y="13179"/>
                  <a:pt x="8101" y="13761"/>
                  <a:pt x="8044" y="14359"/>
                </a:cubicBezTo>
                <a:cubicBezTo>
                  <a:pt x="6682" y="14115"/>
                  <a:pt x="5276" y="13068"/>
                  <a:pt x="4843" y="11787"/>
                </a:cubicBezTo>
                <a:cubicBezTo>
                  <a:pt x="4606" y="11077"/>
                  <a:pt x="4661" y="10297"/>
                  <a:pt x="4924" y="9587"/>
                </a:cubicBezTo>
                <a:cubicBezTo>
                  <a:pt x="5343" y="9722"/>
                  <a:pt x="5787" y="9790"/>
                  <a:pt x="6230" y="9790"/>
                </a:cubicBezTo>
                <a:cubicBezTo>
                  <a:pt x="6986" y="9790"/>
                  <a:pt x="7742" y="9592"/>
                  <a:pt x="8368" y="9192"/>
                </a:cubicBezTo>
                <a:cubicBezTo>
                  <a:pt x="8925" y="8837"/>
                  <a:pt x="9422" y="8093"/>
                  <a:pt x="8864" y="7516"/>
                </a:cubicBezTo>
                <a:cubicBezTo>
                  <a:pt x="8554" y="7194"/>
                  <a:pt x="8083" y="7074"/>
                  <a:pt x="7614" y="7074"/>
                </a:cubicBezTo>
                <a:cubicBezTo>
                  <a:pt x="7291" y="7074"/>
                  <a:pt x="6968" y="7132"/>
                  <a:pt x="6702" y="7218"/>
                </a:cubicBezTo>
                <a:cubicBezTo>
                  <a:pt x="5793" y="7516"/>
                  <a:pt x="5090" y="8215"/>
                  <a:pt x="4681" y="9060"/>
                </a:cubicBezTo>
                <a:cubicBezTo>
                  <a:pt x="3968" y="8736"/>
                  <a:pt x="3387" y="8162"/>
                  <a:pt x="3140" y="7343"/>
                </a:cubicBezTo>
                <a:cubicBezTo>
                  <a:pt x="2984" y="6827"/>
                  <a:pt x="2998" y="6252"/>
                  <a:pt x="3120" y="5688"/>
                </a:cubicBezTo>
                <a:lnTo>
                  <a:pt x="3120" y="5688"/>
                </a:lnTo>
                <a:cubicBezTo>
                  <a:pt x="3656" y="5854"/>
                  <a:pt x="4232" y="5945"/>
                  <a:pt x="4783" y="5945"/>
                </a:cubicBezTo>
                <a:cubicBezTo>
                  <a:pt x="5500" y="5945"/>
                  <a:pt x="6175" y="5790"/>
                  <a:pt x="6668" y="5441"/>
                </a:cubicBezTo>
                <a:cubicBezTo>
                  <a:pt x="7334" y="4971"/>
                  <a:pt x="7563" y="3960"/>
                  <a:pt x="7117" y="3258"/>
                </a:cubicBezTo>
                <a:cubicBezTo>
                  <a:pt x="6806" y="2773"/>
                  <a:pt x="6259" y="2575"/>
                  <a:pt x="5699" y="2575"/>
                </a:cubicBezTo>
                <a:cubicBezTo>
                  <a:pt x="5335" y="2575"/>
                  <a:pt x="4966" y="2659"/>
                  <a:pt x="4654" y="2801"/>
                </a:cubicBezTo>
                <a:cubicBezTo>
                  <a:pt x="3745" y="3218"/>
                  <a:pt x="3076" y="4130"/>
                  <a:pt x="2761" y="5150"/>
                </a:cubicBezTo>
                <a:cubicBezTo>
                  <a:pt x="2170" y="4917"/>
                  <a:pt x="1660" y="4548"/>
                  <a:pt x="1370" y="4005"/>
                </a:cubicBezTo>
                <a:cubicBezTo>
                  <a:pt x="704" y="2758"/>
                  <a:pt x="1674" y="376"/>
                  <a:pt x="3207" y="295"/>
                </a:cubicBezTo>
                <a:cubicBezTo>
                  <a:pt x="3422" y="284"/>
                  <a:pt x="3291" y="0"/>
                  <a:pt x="3125" y="0"/>
                </a:cubicBezTo>
                <a:close/>
              </a:path>
            </a:pathLst>
          </a:custGeom>
          <a:solidFill>
            <a:srgbClr val="002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8"/>
          <p:cNvSpPr/>
          <p:nvPr/>
        </p:nvSpPr>
        <p:spPr>
          <a:xfrm>
            <a:off x="579560" y="3387410"/>
            <a:ext cx="267320" cy="241825"/>
          </a:xfrm>
          <a:custGeom>
            <a:avLst/>
            <a:gdLst/>
            <a:ahLst/>
            <a:cxnLst/>
            <a:rect l="l" t="t" r="r" b="b"/>
            <a:pathLst>
              <a:path w="6134" h="5549" extrusionOk="0">
                <a:moveTo>
                  <a:pt x="4706" y="0"/>
                </a:moveTo>
                <a:cubicBezTo>
                  <a:pt x="4450" y="0"/>
                  <a:pt x="4175" y="126"/>
                  <a:pt x="3954" y="286"/>
                </a:cubicBezTo>
                <a:cubicBezTo>
                  <a:pt x="3480" y="625"/>
                  <a:pt x="3307" y="1238"/>
                  <a:pt x="3222" y="1799"/>
                </a:cubicBezTo>
                <a:lnTo>
                  <a:pt x="3222" y="1799"/>
                </a:lnTo>
                <a:cubicBezTo>
                  <a:pt x="3245" y="1594"/>
                  <a:pt x="2891" y="952"/>
                  <a:pt x="2798" y="765"/>
                </a:cubicBezTo>
                <a:cubicBezTo>
                  <a:pt x="2660" y="485"/>
                  <a:pt x="2454" y="296"/>
                  <a:pt x="2159" y="150"/>
                </a:cubicBezTo>
                <a:cubicBezTo>
                  <a:pt x="1994" y="67"/>
                  <a:pt x="1803" y="12"/>
                  <a:pt x="1619" y="12"/>
                </a:cubicBezTo>
                <a:cubicBezTo>
                  <a:pt x="1468" y="12"/>
                  <a:pt x="1323" y="49"/>
                  <a:pt x="1200" y="137"/>
                </a:cubicBezTo>
                <a:cubicBezTo>
                  <a:pt x="970" y="303"/>
                  <a:pt x="885" y="610"/>
                  <a:pt x="899" y="894"/>
                </a:cubicBezTo>
                <a:cubicBezTo>
                  <a:pt x="929" y="1495"/>
                  <a:pt x="1386" y="2050"/>
                  <a:pt x="1970" y="2195"/>
                </a:cubicBezTo>
                <a:cubicBezTo>
                  <a:pt x="1362" y="2215"/>
                  <a:pt x="787" y="2330"/>
                  <a:pt x="321" y="2722"/>
                </a:cubicBezTo>
                <a:cubicBezTo>
                  <a:pt x="227" y="2803"/>
                  <a:pt x="88" y="2986"/>
                  <a:pt x="61" y="3117"/>
                </a:cubicBezTo>
                <a:cubicBezTo>
                  <a:pt x="0" y="3385"/>
                  <a:pt x="61" y="3678"/>
                  <a:pt x="274" y="3854"/>
                </a:cubicBezTo>
                <a:cubicBezTo>
                  <a:pt x="487" y="4026"/>
                  <a:pt x="774" y="4084"/>
                  <a:pt x="1047" y="4090"/>
                </a:cubicBezTo>
                <a:cubicBezTo>
                  <a:pt x="1069" y="4091"/>
                  <a:pt x="1090" y="4091"/>
                  <a:pt x="1111" y="4091"/>
                </a:cubicBezTo>
                <a:cubicBezTo>
                  <a:pt x="1347" y="4091"/>
                  <a:pt x="1582" y="4054"/>
                  <a:pt x="1808" y="3986"/>
                </a:cubicBezTo>
                <a:cubicBezTo>
                  <a:pt x="2044" y="3915"/>
                  <a:pt x="2247" y="3763"/>
                  <a:pt x="2470" y="3689"/>
                </a:cubicBezTo>
                <a:lnTo>
                  <a:pt x="2470" y="3689"/>
                </a:lnTo>
                <a:cubicBezTo>
                  <a:pt x="2359" y="3982"/>
                  <a:pt x="2267" y="4263"/>
                  <a:pt x="2257" y="4581"/>
                </a:cubicBezTo>
                <a:cubicBezTo>
                  <a:pt x="2251" y="4851"/>
                  <a:pt x="2339" y="5138"/>
                  <a:pt x="2545" y="5324"/>
                </a:cubicBezTo>
                <a:cubicBezTo>
                  <a:pt x="2713" y="5474"/>
                  <a:pt x="2935" y="5548"/>
                  <a:pt x="3156" y="5548"/>
                </a:cubicBezTo>
                <a:cubicBezTo>
                  <a:pt x="3259" y="5548"/>
                  <a:pt x="3362" y="5532"/>
                  <a:pt x="3460" y="5500"/>
                </a:cubicBezTo>
                <a:cubicBezTo>
                  <a:pt x="3562" y="5466"/>
                  <a:pt x="3663" y="5416"/>
                  <a:pt x="3747" y="5351"/>
                </a:cubicBezTo>
                <a:cubicBezTo>
                  <a:pt x="3950" y="5193"/>
                  <a:pt x="4068" y="4939"/>
                  <a:pt x="4099" y="4686"/>
                </a:cubicBezTo>
                <a:cubicBezTo>
                  <a:pt x="4126" y="4469"/>
                  <a:pt x="4092" y="4253"/>
                  <a:pt x="4031" y="4047"/>
                </a:cubicBezTo>
                <a:cubicBezTo>
                  <a:pt x="3974" y="3861"/>
                  <a:pt x="3923" y="3685"/>
                  <a:pt x="3822" y="3510"/>
                </a:cubicBezTo>
                <a:lnTo>
                  <a:pt x="3822" y="3510"/>
                </a:lnTo>
                <a:cubicBezTo>
                  <a:pt x="4221" y="3763"/>
                  <a:pt x="4508" y="4104"/>
                  <a:pt x="5008" y="4141"/>
                </a:cubicBezTo>
                <a:cubicBezTo>
                  <a:pt x="5038" y="4144"/>
                  <a:pt x="5068" y="4145"/>
                  <a:pt x="5098" y="4145"/>
                </a:cubicBezTo>
                <a:cubicBezTo>
                  <a:pt x="5465" y="4145"/>
                  <a:pt x="5814" y="3974"/>
                  <a:pt x="5961" y="3617"/>
                </a:cubicBezTo>
                <a:cubicBezTo>
                  <a:pt x="6133" y="3202"/>
                  <a:pt x="5931" y="2671"/>
                  <a:pt x="5525" y="2479"/>
                </a:cubicBezTo>
                <a:cubicBezTo>
                  <a:pt x="5383" y="2415"/>
                  <a:pt x="5227" y="2384"/>
                  <a:pt x="5073" y="2357"/>
                </a:cubicBezTo>
                <a:cubicBezTo>
                  <a:pt x="4903" y="2326"/>
                  <a:pt x="4731" y="2296"/>
                  <a:pt x="4562" y="2266"/>
                </a:cubicBezTo>
                <a:cubicBezTo>
                  <a:pt x="5029" y="1995"/>
                  <a:pt x="5349" y="1492"/>
                  <a:pt x="5400" y="955"/>
                </a:cubicBezTo>
                <a:cubicBezTo>
                  <a:pt x="5417" y="755"/>
                  <a:pt x="5397" y="546"/>
                  <a:pt x="5299" y="370"/>
                </a:cubicBezTo>
                <a:cubicBezTo>
                  <a:pt x="5152" y="101"/>
                  <a:pt x="4936" y="0"/>
                  <a:pt x="47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p:nvPr/>
        </p:nvSpPr>
        <p:spPr>
          <a:xfrm rot="10800000">
            <a:off x="8665675" y="3393663"/>
            <a:ext cx="478330" cy="735822"/>
          </a:xfrm>
          <a:custGeom>
            <a:avLst/>
            <a:gdLst/>
            <a:ahLst/>
            <a:cxnLst/>
            <a:rect l="l" t="t" r="r" b="b"/>
            <a:pathLst>
              <a:path w="8313" h="12788" extrusionOk="0">
                <a:moveTo>
                  <a:pt x="278" y="0"/>
                </a:moveTo>
                <a:cubicBezTo>
                  <a:pt x="186" y="0"/>
                  <a:pt x="93" y="3"/>
                  <a:pt x="0" y="10"/>
                </a:cubicBezTo>
                <a:lnTo>
                  <a:pt x="0" y="12773"/>
                </a:lnTo>
                <a:cubicBezTo>
                  <a:pt x="108" y="12782"/>
                  <a:pt x="218" y="12787"/>
                  <a:pt x="329" y="12787"/>
                </a:cubicBezTo>
                <a:cubicBezTo>
                  <a:pt x="630" y="12787"/>
                  <a:pt x="944" y="12751"/>
                  <a:pt x="1274" y="12662"/>
                </a:cubicBezTo>
                <a:cubicBezTo>
                  <a:pt x="4124" y="11881"/>
                  <a:pt x="3640" y="8941"/>
                  <a:pt x="3640" y="8941"/>
                </a:cubicBezTo>
                <a:lnTo>
                  <a:pt x="3640" y="8941"/>
                </a:lnTo>
                <a:cubicBezTo>
                  <a:pt x="3640" y="8941"/>
                  <a:pt x="3724" y="8946"/>
                  <a:pt x="3869" y="8946"/>
                </a:cubicBezTo>
                <a:cubicBezTo>
                  <a:pt x="4761" y="8946"/>
                  <a:pt x="7963" y="8756"/>
                  <a:pt x="8158" y="6035"/>
                </a:cubicBezTo>
                <a:cubicBezTo>
                  <a:pt x="8313" y="3883"/>
                  <a:pt x="6209" y="3539"/>
                  <a:pt x="4852" y="3539"/>
                </a:cubicBezTo>
                <a:cubicBezTo>
                  <a:pt x="4217" y="3539"/>
                  <a:pt x="3745" y="3615"/>
                  <a:pt x="3745" y="3615"/>
                </a:cubicBezTo>
                <a:cubicBezTo>
                  <a:pt x="3745" y="3615"/>
                  <a:pt x="3927" y="1006"/>
                  <a:pt x="1410" y="175"/>
                </a:cubicBezTo>
                <a:cubicBezTo>
                  <a:pt x="1064" y="60"/>
                  <a:pt x="67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28"/>
          <p:cNvGrpSpPr/>
          <p:nvPr/>
        </p:nvGrpSpPr>
        <p:grpSpPr>
          <a:xfrm>
            <a:off x="835688" y="2346230"/>
            <a:ext cx="468336" cy="446495"/>
            <a:chOff x="984375" y="2346230"/>
            <a:chExt cx="468336" cy="446495"/>
          </a:xfrm>
        </p:grpSpPr>
        <p:sp>
          <p:nvSpPr>
            <p:cNvPr id="1020" name="Google Shape;1020;p28"/>
            <p:cNvSpPr/>
            <p:nvPr/>
          </p:nvSpPr>
          <p:spPr>
            <a:xfrm>
              <a:off x="1139896" y="2346230"/>
              <a:ext cx="312816" cy="368096"/>
            </a:xfrm>
            <a:custGeom>
              <a:avLst/>
              <a:gdLst/>
              <a:ahLst/>
              <a:cxnLst/>
              <a:rect l="l" t="t" r="r" b="b"/>
              <a:pathLst>
                <a:path w="8024" h="9442" extrusionOk="0">
                  <a:moveTo>
                    <a:pt x="2655" y="2271"/>
                  </a:moveTo>
                  <a:cubicBezTo>
                    <a:pt x="3185" y="2271"/>
                    <a:pt x="3508" y="3208"/>
                    <a:pt x="3086" y="3691"/>
                  </a:cubicBezTo>
                  <a:cubicBezTo>
                    <a:pt x="2907" y="3895"/>
                    <a:pt x="2638" y="4014"/>
                    <a:pt x="2369" y="4014"/>
                  </a:cubicBezTo>
                  <a:cubicBezTo>
                    <a:pt x="2348" y="4014"/>
                    <a:pt x="2327" y="4013"/>
                    <a:pt x="2306" y="4012"/>
                  </a:cubicBezTo>
                  <a:cubicBezTo>
                    <a:pt x="2204" y="4005"/>
                    <a:pt x="2100" y="3978"/>
                    <a:pt x="2022" y="3914"/>
                  </a:cubicBezTo>
                  <a:cubicBezTo>
                    <a:pt x="1829" y="3765"/>
                    <a:pt x="1846" y="3474"/>
                    <a:pt x="1886" y="3238"/>
                  </a:cubicBezTo>
                  <a:cubicBezTo>
                    <a:pt x="1937" y="2964"/>
                    <a:pt x="2008" y="2677"/>
                    <a:pt x="2211" y="2484"/>
                  </a:cubicBezTo>
                  <a:cubicBezTo>
                    <a:pt x="2367" y="2334"/>
                    <a:pt x="2518" y="2271"/>
                    <a:pt x="2655" y="2271"/>
                  </a:cubicBezTo>
                  <a:close/>
                  <a:moveTo>
                    <a:pt x="4035" y="6913"/>
                  </a:moveTo>
                  <a:cubicBezTo>
                    <a:pt x="4604" y="6913"/>
                    <a:pt x="5210" y="7741"/>
                    <a:pt x="4695" y="8114"/>
                  </a:cubicBezTo>
                  <a:cubicBezTo>
                    <a:pt x="4582" y="8199"/>
                    <a:pt x="4435" y="8219"/>
                    <a:pt x="4293" y="8219"/>
                  </a:cubicBezTo>
                  <a:cubicBezTo>
                    <a:pt x="4281" y="8219"/>
                    <a:pt x="4270" y="8219"/>
                    <a:pt x="4259" y="8219"/>
                  </a:cubicBezTo>
                  <a:cubicBezTo>
                    <a:pt x="3951" y="8216"/>
                    <a:pt x="3606" y="8117"/>
                    <a:pt x="3468" y="7844"/>
                  </a:cubicBezTo>
                  <a:cubicBezTo>
                    <a:pt x="3390" y="7688"/>
                    <a:pt x="3397" y="7492"/>
                    <a:pt x="3471" y="7334"/>
                  </a:cubicBezTo>
                  <a:cubicBezTo>
                    <a:pt x="3613" y="7031"/>
                    <a:pt x="3821" y="6913"/>
                    <a:pt x="4035" y="6913"/>
                  </a:cubicBezTo>
                  <a:close/>
                  <a:moveTo>
                    <a:pt x="3373" y="0"/>
                  </a:moveTo>
                  <a:cubicBezTo>
                    <a:pt x="3358" y="0"/>
                    <a:pt x="3342" y="0"/>
                    <a:pt x="3326" y="1"/>
                  </a:cubicBezTo>
                  <a:cubicBezTo>
                    <a:pt x="1" y="38"/>
                    <a:pt x="18" y="4752"/>
                    <a:pt x="72" y="5918"/>
                  </a:cubicBezTo>
                  <a:cubicBezTo>
                    <a:pt x="498" y="6306"/>
                    <a:pt x="869" y="6773"/>
                    <a:pt x="1147" y="7161"/>
                  </a:cubicBezTo>
                  <a:cubicBezTo>
                    <a:pt x="1542" y="7715"/>
                    <a:pt x="1859" y="8354"/>
                    <a:pt x="2025" y="9017"/>
                  </a:cubicBezTo>
                  <a:cubicBezTo>
                    <a:pt x="2837" y="9279"/>
                    <a:pt x="3763" y="9442"/>
                    <a:pt x="4614" y="9442"/>
                  </a:cubicBezTo>
                  <a:cubicBezTo>
                    <a:pt x="5883" y="9442"/>
                    <a:pt x="6985" y="9079"/>
                    <a:pt x="7297" y="8138"/>
                  </a:cubicBezTo>
                  <a:cubicBezTo>
                    <a:pt x="8023" y="5948"/>
                    <a:pt x="4647" y="5154"/>
                    <a:pt x="4647" y="5154"/>
                  </a:cubicBezTo>
                  <a:cubicBezTo>
                    <a:pt x="4647" y="5154"/>
                    <a:pt x="7097" y="0"/>
                    <a:pt x="3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8"/>
            <p:cNvSpPr/>
            <p:nvPr/>
          </p:nvSpPr>
          <p:spPr>
            <a:xfrm>
              <a:off x="1211160" y="2434726"/>
              <a:ext cx="65495" cy="68029"/>
            </a:xfrm>
            <a:custGeom>
              <a:avLst/>
              <a:gdLst/>
              <a:ahLst/>
              <a:cxnLst/>
              <a:rect l="l" t="t" r="r" b="b"/>
              <a:pathLst>
                <a:path w="1680" h="1745" extrusionOk="0">
                  <a:moveTo>
                    <a:pt x="827" y="1"/>
                  </a:moveTo>
                  <a:cubicBezTo>
                    <a:pt x="690" y="1"/>
                    <a:pt x="539" y="64"/>
                    <a:pt x="383" y="214"/>
                  </a:cubicBezTo>
                  <a:cubicBezTo>
                    <a:pt x="180" y="407"/>
                    <a:pt x="109" y="694"/>
                    <a:pt x="58" y="968"/>
                  </a:cubicBezTo>
                  <a:cubicBezTo>
                    <a:pt x="18" y="1204"/>
                    <a:pt x="1" y="1495"/>
                    <a:pt x="194" y="1644"/>
                  </a:cubicBezTo>
                  <a:cubicBezTo>
                    <a:pt x="272" y="1708"/>
                    <a:pt x="376" y="1735"/>
                    <a:pt x="478" y="1742"/>
                  </a:cubicBezTo>
                  <a:cubicBezTo>
                    <a:pt x="499" y="1743"/>
                    <a:pt x="520" y="1744"/>
                    <a:pt x="541" y="1744"/>
                  </a:cubicBezTo>
                  <a:cubicBezTo>
                    <a:pt x="810" y="1744"/>
                    <a:pt x="1079" y="1625"/>
                    <a:pt x="1258" y="1421"/>
                  </a:cubicBezTo>
                  <a:cubicBezTo>
                    <a:pt x="1680" y="938"/>
                    <a:pt x="1357" y="1"/>
                    <a:pt x="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8"/>
            <p:cNvSpPr/>
            <p:nvPr/>
          </p:nvSpPr>
          <p:spPr>
            <a:xfrm>
              <a:off x="1272016" y="2615733"/>
              <a:ext cx="71031" cy="50953"/>
            </a:xfrm>
            <a:custGeom>
              <a:avLst/>
              <a:gdLst/>
              <a:ahLst/>
              <a:cxnLst/>
              <a:rect l="l" t="t" r="r" b="b"/>
              <a:pathLst>
                <a:path w="1822" h="1307" extrusionOk="0">
                  <a:moveTo>
                    <a:pt x="646" y="0"/>
                  </a:moveTo>
                  <a:cubicBezTo>
                    <a:pt x="432" y="0"/>
                    <a:pt x="224" y="118"/>
                    <a:pt x="82" y="421"/>
                  </a:cubicBezTo>
                  <a:cubicBezTo>
                    <a:pt x="8" y="579"/>
                    <a:pt x="1" y="775"/>
                    <a:pt x="79" y="931"/>
                  </a:cubicBezTo>
                  <a:cubicBezTo>
                    <a:pt x="217" y="1204"/>
                    <a:pt x="562" y="1303"/>
                    <a:pt x="870" y="1306"/>
                  </a:cubicBezTo>
                  <a:cubicBezTo>
                    <a:pt x="881" y="1306"/>
                    <a:pt x="892" y="1306"/>
                    <a:pt x="904" y="1306"/>
                  </a:cubicBezTo>
                  <a:cubicBezTo>
                    <a:pt x="1046" y="1306"/>
                    <a:pt x="1193" y="1286"/>
                    <a:pt x="1306" y="1201"/>
                  </a:cubicBezTo>
                  <a:cubicBezTo>
                    <a:pt x="1821" y="828"/>
                    <a:pt x="1215"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a:off x="984375" y="2470319"/>
              <a:ext cx="249543" cy="322406"/>
            </a:xfrm>
            <a:custGeom>
              <a:avLst/>
              <a:gdLst/>
              <a:ahLst/>
              <a:cxnLst/>
              <a:rect l="l" t="t" r="r" b="b"/>
              <a:pathLst>
                <a:path w="6401" h="8270" extrusionOk="0">
                  <a:moveTo>
                    <a:pt x="1000" y="0"/>
                  </a:moveTo>
                  <a:cubicBezTo>
                    <a:pt x="974" y="0"/>
                    <a:pt x="947" y="2"/>
                    <a:pt x="920" y="4"/>
                  </a:cubicBezTo>
                  <a:cubicBezTo>
                    <a:pt x="58" y="82"/>
                    <a:pt x="1" y="1457"/>
                    <a:pt x="789" y="1457"/>
                  </a:cubicBezTo>
                  <a:cubicBezTo>
                    <a:pt x="851" y="1457"/>
                    <a:pt x="918" y="1448"/>
                    <a:pt x="990" y="1430"/>
                  </a:cubicBezTo>
                  <a:cubicBezTo>
                    <a:pt x="1031" y="1420"/>
                    <a:pt x="1024" y="1319"/>
                    <a:pt x="981" y="1319"/>
                  </a:cubicBezTo>
                  <a:cubicBezTo>
                    <a:pt x="976" y="1319"/>
                    <a:pt x="971" y="1319"/>
                    <a:pt x="966" y="1319"/>
                  </a:cubicBezTo>
                  <a:cubicBezTo>
                    <a:pt x="97" y="1319"/>
                    <a:pt x="395" y="232"/>
                    <a:pt x="1059" y="232"/>
                  </a:cubicBezTo>
                  <a:cubicBezTo>
                    <a:pt x="1131" y="232"/>
                    <a:pt x="1208" y="245"/>
                    <a:pt x="1288" y="274"/>
                  </a:cubicBezTo>
                  <a:cubicBezTo>
                    <a:pt x="1687" y="420"/>
                    <a:pt x="1869" y="913"/>
                    <a:pt x="1954" y="1288"/>
                  </a:cubicBezTo>
                  <a:cubicBezTo>
                    <a:pt x="1998" y="1491"/>
                    <a:pt x="2021" y="1701"/>
                    <a:pt x="2011" y="1907"/>
                  </a:cubicBezTo>
                  <a:cubicBezTo>
                    <a:pt x="2011" y="1991"/>
                    <a:pt x="1994" y="2072"/>
                    <a:pt x="1987" y="2157"/>
                  </a:cubicBezTo>
                  <a:cubicBezTo>
                    <a:pt x="1842" y="2316"/>
                    <a:pt x="1792" y="2542"/>
                    <a:pt x="1910" y="2796"/>
                  </a:cubicBezTo>
                  <a:cubicBezTo>
                    <a:pt x="2129" y="3272"/>
                    <a:pt x="2545" y="3482"/>
                    <a:pt x="2934" y="3809"/>
                  </a:cubicBezTo>
                  <a:cubicBezTo>
                    <a:pt x="3309" y="4123"/>
                    <a:pt x="3643" y="4479"/>
                    <a:pt x="3958" y="4853"/>
                  </a:cubicBezTo>
                  <a:cubicBezTo>
                    <a:pt x="4749" y="5800"/>
                    <a:pt x="5762" y="7063"/>
                    <a:pt x="6131" y="8236"/>
                  </a:cubicBezTo>
                  <a:cubicBezTo>
                    <a:pt x="6138" y="8260"/>
                    <a:pt x="6149" y="8269"/>
                    <a:pt x="6160" y="8269"/>
                  </a:cubicBezTo>
                  <a:cubicBezTo>
                    <a:pt x="6192" y="8269"/>
                    <a:pt x="6229" y="8194"/>
                    <a:pt x="6229" y="8161"/>
                  </a:cubicBezTo>
                  <a:cubicBezTo>
                    <a:pt x="6188" y="7350"/>
                    <a:pt x="6401" y="6668"/>
                    <a:pt x="6201" y="5854"/>
                  </a:cubicBezTo>
                  <a:cubicBezTo>
                    <a:pt x="6201" y="5847"/>
                    <a:pt x="6198" y="5840"/>
                    <a:pt x="6198" y="5834"/>
                  </a:cubicBezTo>
                  <a:cubicBezTo>
                    <a:pt x="6032" y="5171"/>
                    <a:pt x="5715" y="4532"/>
                    <a:pt x="5320" y="3978"/>
                  </a:cubicBezTo>
                  <a:cubicBezTo>
                    <a:pt x="5042" y="3590"/>
                    <a:pt x="4671" y="3123"/>
                    <a:pt x="4245" y="2735"/>
                  </a:cubicBezTo>
                  <a:cubicBezTo>
                    <a:pt x="3751" y="2286"/>
                    <a:pt x="3183" y="1934"/>
                    <a:pt x="2595" y="1917"/>
                  </a:cubicBezTo>
                  <a:cubicBezTo>
                    <a:pt x="2587" y="1916"/>
                    <a:pt x="2579" y="1916"/>
                    <a:pt x="2571" y="1916"/>
                  </a:cubicBezTo>
                  <a:cubicBezTo>
                    <a:pt x="2462" y="1916"/>
                    <a:pt x="2359" y="1936"/>
                    <a:pt x="2264" y="1971"/>
                  </a:cubicBezTo>
                  <a:cubicBezTo>
                    <a:pt x="2268" y="1582"/>
                    <a:pt x="2116" y="1089"/>
                    <a:pt x="2032" y="879"/>
                  </a:cubicBezTo>
                  <a:cubicBezTo>
                    <a:pt x="1854" y="443"/>
                    <a:pt x="1504" y="0"/>
                    <a:pt x="1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28"/>
          <p:cNvSpPr/>
          <p:nvPr/>
        </p:nvSpPr>
        <p:spPr>
          <a:xfrm>
            <a:off x="1788828" y="4656375"/>
            <a:ext cx="1508696" cy="487128"/>
          </a:xfrm>
          <a:custGeom>
            <a:avLst/>
            <a:gdLst/>
            <a:ahLst/>
            <a:cxnLst/>
            <a:rect l="l" t="t" r="r" b="b"/>
            <a:pathLst>
              <a:path w="24204" h="7815" extrusionOk="0">
                <a:moveTo>
                  <a:pt x="16155" y="1"/>
                </a:moveTo>
                <a:cubicBezTo>
                  <a:pt x="14677" y="1"/>
                  <a:pt x="13024" y="802"/>
                  <a:pt x="12476" y="2554"/>
                </a:cubicBezTo>
                <a:cubicBezTo>
                  <a:pt x="12476" y="2554"/>
                  <a:pt x="11108" y="331"/>
                  <a:pt x="8285" y="331"/>
                </a:cubicBezTo>
                <a:cubicBezTo>
                  <a:pt x="8057" y="331"/>
                  <a:pt x="7820" y="346"/>
                  <a:pt x="7574" y="377"/>
                </a:cubicBezTo>
                <a:cubicBezTo>
                  <a:pt x="4269" y="796"/>
                  <a:pt x="4684" y="3932"/>
                  <a:pt x="4684" y="3932"/>
                </a:cubicBezTo>
                <a:cubicBezTo>
                  <a:pt x="4684" y="3932"/>
                  <a:pt x="4094" y="3782"/>
                  <a:pt x="3335" y="3782"/>
                </a:cubicBezTo>
                <a:cubicBezTo>
                  <a:pt x="2082" y="3782"/>
                  <a:pt x="367" y="4191"/>
                  <a:pt x="78" y="6358"/>
                </a:cubicBezTo>
                <a:cubicBezTo>
                  <a:pt x="0" y="6949"/>
                  <a:pt x="68" y="7429"/>
                  <a:pt x="237" y="7815"/>
                </a:cubicBezTo>
                <a:lnTo>
                  <a:pt x="23257" y="7815"/>
                </a:lnTo>
                <a:cubicBezTo>
                  <a:pt x="23686" y="7395"/>
                  <a:pt x="23993" y="6821"/>
                  <a:pt x="24047" y="6041"/>
                </a:cubicBezTo>
                <a:cubicBezTo>
                  <a:pt x="24204" y="3886"/>
                  <a:pt x="22100" y="3543"/>
                  <a:pt x="20743" y="3543"/>
                </a:cubicBezTo>
                <a:cubicBezTo>
                  <a:pt x="20109" y="3543"/>
                  <a:pt x="19638" y="3618"/>
                  <a:pt x="19638" y="3618"/>
                </a:cubicBezTo>
                <a:cubicBezTo>
                  <a:pt x="19638" y="3618"/>
                  <a:pt x="19816" y="1013"/>
                  <a:pt x="17302" y="177"/>
                </a:cubicBezTo>
                <a:cubicBezTo>
                  <a:pt x="16950" y="61"/>
                  <a:pt x="16559" y="1"/>
                  <a:pt x="16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a:off x="8622825" y="2542127"/>
            <a:ext cx="394302" cy="520333"/>
          </a:xfrm>
          <a:custGeom>
            <a:avLst/>
            <a:gdLst/>
            <a:ahLst/>
            <a:cxnLst/>
            <a:rect l="l" t="t" r="r" b="b"/>
            <a:pathLst>
              <a:path w="9852" h="13001" extrusionOk="0">
                <a:moveTo>
                  <a:pt x="9327" y="222"/>
                </a:moveTo>
                <a:cubicBezTo>
                  <a:pt x="9344" y="3338"/>
                  <a:pt x="9324" y="6524"/>
                  <a:pt x="7479" y="9201"/>
                </a:cubicBezTo>
                <a:cubicBezTo>
                  <a:pt x="5989" y="11357"/>
                  <a:pt x="3580" y="12283"/>
                  <a:pt x="1069" y="12618"/>
                </a:cubicBezTo>
                <a:cubicBezTo>
                  <a:pt x="1302" y="11526"/>
                  <a:pt x="1691" y="10458"/>
                  <a:pt x="2177" y="9434"/>
                </a:cubicBezTo>
                <a:cubicBezTo>
                  <a:pt x="3046" y="9386"/>
                  <a:pt x="3904" y="9150"/>
                  <a:pt x="4749" y="8957"/>
                </a:cubicBezTo>
                <a:cubicBezTo>
                  <a:pt x="5573" y="8775"/>
                  <a:pt x="6387" y="8542"/>
                  <a:pt x="7101" y="8079"/>
                </a:cubicBezTo>
                <a:cubicBezTo>
                  <a:pt x="7132" y="8060"/>
                  <a:pt x="7123" y="7979"/>
                  <a:pt x="7086" y="7979"/>
                </a:cubicBezTo>
                <a:cubicBezTo>
                  <a:pt x="7083" y="7979"/>
                  <a:pt x="7080" y="7980"/>
                  <a:pt x="7077" y="7981"/>
                </a:cubicBezTo>
                <a:cubicBezTo>
                  <a:pt x="5570" y="8458"/>
                  <a:pt x="3948" y="8957"/>
                  <a:pt x="2352" y="9082"/>
                </a:cubicBezTo>
                <a:cubicBezTo>
                  <a:pt x="2803" y="8177"/>
                  <a:pt x="3316" y="7302"/>
                  <a:pt x="3857" y="6477"/>
                </a:cubicBezTo>
                <a:cubicBezTo>
                  <a:pt x="4096" y="6109"/>
                  <a:pt x="4350" y="5757"/>
                  <a:pt x="4603" y="5403"/>
                </a:cubicBezTo>
                <a:cubicBezTo>
                  <a:pt x="5344" y="5321"/>
                  <a:pt x="6091" y="5017"/>
                  <a:pt x="6790" y="4781"/>
                </a:cubicBezTo>
                <a:cubicBezTo>
                  <a:pt x="7340" y="4595"/>
                  <a:pt x="7817" y="4399"/>
                  <a:pt x="8237" y="3993"/>
                </a:cubicBezTo>
                <a:cubicBezTo>
                  <a:pt x="8257" y="3973"/>
                  <a:pt x="8260" y="3911"/>
                  <a:pt x="8231" y="3911"/>
                </a:cubicBezTo>
                <a:cubicBezTo>
                  <a:pt x="8227" y="3911"/>
                  <a:pt x="8222" y="3913"/>
                  <a:pt x="8216" y="3916"/>
                </a:cubicBezTo>
                <a:cubicBezTo>
                  <a:pt x="7655" y="4223"/>
                  <a:pt x="7053" y="4419"/>
                  <a:pt x="6438" y="4592"/>
                </a:cubicBezTo>
                <a:cubicBezTo>
                  <a:pt x="5952" y="4730"/>
                  <a:pt x="5374" y="4818"/>
                  <a:pt x="4877" y="5011"/>
                </a:cubicBezTo>
                <a:cubicBezTo>
                  <a:pt x="5222" y="4548"/>
                  <a:pt x="5576" y="4091"/>
                  <a:pt x="5941" y="3639"/>
                </a:cubicBezTo>
                <a:cubicBezTo>
                  <a:pt x="6682" y="2726"/>
                  <a:pt x="7588" y="1999"/>
                  <a:pt x="8374" y="1131"/>
                </a:cubicBezTo>
                <a:cubicBezTo>
                  <a:pt x="8386" y="1120"/>
                  <a:pt x="8386" y="1082"/>
                  <a:pt x="8369" y="1082"/>
                </a:cubicBezTo>
                <a:cubicBezTo>
                  <a:pt x="8366" y="1082"/>
                  <a:pt x="8363" y="1084"/>
                  <a:pt x="8358" y="1087"/>
                </a:cubicBezTo>
                <a:cubicBezTo>
                  <a:pt x="7563" y="1733"/>
                  <a:pt x="6833" y="2395"/>
                  <a:pt x="6151" y="3091"/>
                </a:cubicBezTo>
                <a:cubicBezTo>
                  <a:pt x="6164" y="2909"/>
                  <a:pt x="6148" y="2726"/>
                  <a:pt x="6151" y="2544"/>
                </a:cubicBezTo>
                <a:cubicBezTo>
                  <a:pt x="6158" y="2236"/>
                  <a:pt x="6178" y="1925"/>
                  <a:pt x="6209" y="1625"/>
                </a:cubicBezTo>
                <a:cubicBezTo>
                  <a:pt x="6211" y="1595"/>
                  <a:pt x="6193" y="1576"/>
                  <a:pt x="6175" y="1576"/>
                </a:cubicBezTo>
                <a:cubicBezTo>
                  <a:pt x="6162" y="1576"/>
                  <a:pt x="6150" y="1585"/>
                  <a:pt x="6144" y="1608"/>
                </a:cubicBezTo>
                <a:cubicBezTo>
                  <a:pt x="6060" y="1952"/>
                  <a:pt x="6013" y="2300"/>
                  <a:pt x="5992" y="2655"/>
                </a:cubicBezTo>
                <a:cubicBezTo>
                  <a:pt x="5982" y="2845"/>
                  <a:pt x="5908" y="3101"/>
                  <a:pt x="5966" y="3291"/>
                </a:cubicBezTo>
                <a:cubicBezTo>
                  <a:pt x="5256" y="4038"/>
                  <a:pt x="4600" y="4832"/>
                  <a:pt x="3992" y="5693"/>
                </a:cubicBezTo>
                <a:cubicBezTo>
                  <a:pt x="3938" y="5399"/>
                  <a:pt x="3820" y="5098"/>
                  <a:pt x="3756" y="4824"/>
                </a:cubicBezTo>
                <a:cubicBezTo>
                  <a:pt x="3667" y="4443"/>
                  <a:pt x="3654" y="3987"/>
                  <a:pt x="3495" y="3625"/>
                </a:cubicBezTo>
                <a:lnTo>
                  <a:pt x="3492" y="3625"/>
                </a:lnTo>
                <a:cubicBezTo>
                  <a:pt x="3343" y="3905"/>
                  <a:pt x="3424" y="4321"/>
                  <a:pt x="3464" y="4622"/>
                </a:cubicBezTo>
                <a:cubicBezTo>
                  <a:pt x="3525" y="5058"/>
                  <a:pt x="3606" y="5538"/>
                  <a:pt x="3820" y="5933"/>
                </a:cubicBezTo>
                <a:cubicBezTo>
                  <a:pt x="3610" y="6237"/>
                  <a:pt x="3404" y="6548"/>
                  <a:pt x="3204" y="6869"/>
                </a:cubicBezTo>
                <a:cubicBezTo>
                  <a:pt x="2917" y="7335"/>
                  <a:pt x="2630" y="7822"/>
                  <a:pt x="2360" y="8319"/>
                </a:cubicBezTo>
                <a:cubicBezTo>
                  <a:pt x="2296" y="8025"/>
                  <a:pt x="2177" y="7734"/>
                  <a:pt x="2123" y="7444"/>
                </a:cubicBezTo>
                <a:cubicBezTo>
                  <a:pt x="2045" y="7055"/>
                  <a:pt x="1995" y="6660"/>
                  <a:pt x="1992" y="6261"/>
                </a:cubicBezTo>
                <a:cubicBezTo>
                  <a:pt x="1992" y="6230"/>
                  <a:pt x="1974" y="6210"/>
                  <a:pt x="1956" y="6210"/>
                </a:cubicBezTo>
                <a:cubicBezTo>
                  <a:pt x="1942" y="6210"/>
                  <a:pt x="1928" y="6222"/>
                  <a:pt x="1920" y="6248"/>
                </a:cubicBezTo>
                <a:cubicBezTo>
                  <a:pt x="1741" y="6953"/>
                  <a:pt x="1914" y="7927"/>
                  <a:pt x="2211" y="8606"/>
                </a:cubicBezTo>
                <a:cubicBezTo>
                  <a:pt x="2116" y="8785"/>
                  <a:pt x="2025" y="8968"/>
                  <a:pt x="1934" y="9150"/>
                </a:cubicBezTo>
                <a:cubicBezTo>
                  <a:pt x="1914" y="9171"/>
                  <a:pt x="1900" y="9194"/>
                  <a:pt x="1900" y="9224"/>
                </a:cubicBezTo>
                <a:cubicBezTo>
                  <a:pt x="1417" y="10225"/>
                  <a:pt x="1025" y="11269"/>
                  <a:pt x="812" y="12334"/>
                </a:cubicBezTo>
                <a:cubicBezTo>
                  <a:pt x="275" y="11100"/>
                  <a:pt x="464" y="9363"/>
                  <a:pt x="680" y="8123"/>
                </a:cubicBezTo>
                <a:cubicBezTo>
                  <a:pt x="933" y="6663"/>
                  <a:pt x="1532" y="5264"/>
                  <a:pt x="2397" y="4064"/>
                </a:cubicBezTo>
                <a:cubicBezTo>
                  <a:pt x="4086" y="1712"/>
                  <a:pt x="6509" y="523"/>
                  <a:pt x="9327" y="222"/>
                </a:cubicBezTo>
                <a:close/>
                <a:moveTo>
                  <a:pt x="9392" y="1"/>
                </a:moveTo>
                <a:cubicBezTo>
                  <a:pt x="9378" y="1"/>
                  <a:pt x="9365" y="4"/>
                  <a:pt x="9355" y="12"/>
                </a:cubicBezTo>
                <a:cubicBezTo>
                  <a:pt x="9237" y="7"/>
                  <a:pt x="9119" y="4"/>
                  <a:pt x="9002" y="4"/>
                </a:cubicBezTo>
                <a:cubicBezTo>
                  <a:pt x="5921" y="4"/>
                  <a:pt x="3055" y="2028"/>
                  <a:pt x="1535" y="4626"/>
                </a:cubicBezTo>
                <a:cubicBezTo>
                  <a:pt x="755" y="5957"/>
                  <a:pt x="284" y="7450"/>
                  <a:pt x="173" y="8991"/>
                </a:cubicBezTo>
                <a:cubicBezTo>
                  <a:pt x="86" y="10222"/>
                  <a:pt x="1" y="11705"/>
                  <a:pt x="690" y="12789"/>
                </a:cubicBezTo>
                <a:cubicBezTo>
                  <a:pt x="697" y="12886"/>
                  <a:pt x="800" y="13000"/>
                  <a:pt x="930" y="13000"/>
                </a:cubicBezTo>
                <a:cubicBezTo>
                  <a:pt x="937" y="13000"/>
                  <a:pt x="943" y="13000"/>
                  <a:pt x="950" y="13000"/>
                </a:cubicBezTo>
                <a:cubicBezTo>
                  <a:pt x="3600" y="12776"/>
                  <a:pt x="6242" y="11698"/>
                  <a:pt x="7807" y="9461"/>
                </a:cubicBezTo>
                <a:cubicBezTo>
                  <a:pt x="9733" y="6707"/>
                  <a:pt x="9851" y="3344"/>
                  <a:pt x="9530" y="120"/>
                </a:cubicBezTo>
                <a:cubicBezTo>
                  <a:pt x="9525" y="59"/>
                  <a:pt x="9448" y="1"/>
                  <a:pt x="9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28"/>
          <p:cNvGrpSpPr/>
          <p:nvPr/>
        </p:nvGrpSpPr>
        <p:grpSpPr>
          <a:xfrm rot="8999956">
            <a:off x="8178284" y="72684"/>
            <a:ext cx="581381" cy="933635"/>
            <a:chOff x="304350" y="3911000"/>
            <a:chExt cx="581394" cy="933655"/>
          </a:xfrm>
        </p:grpSpPr>
        <p:sp>
          <p:nvSpPr>
            <p:cNvPr id="1027" name="Google Shape;1027;p28"/>
            <p:cNvSpPr/>
            <p:nvPr/>
          </p:nvSpPr>
          <p:spPr>
            <a:xfrm>
              <a:off x="317622" y="4003813"/>
              <a:ext cx="91581" cy="114345"/>
            </a:xfrm>
            <a:custGeom>
              <a:avLst/>
              <a:gdLst/>
              <a:ahLst/>
              <a:cxnLst/>
              <a:rect l="l" t="t" r="r" b="b"/>
              <a:pathLst>
                <a:path w="2084" h="2602" extrusionOk="0">
                  <a:moveTo>
                    <a:pt x="688" y="0"/>
                  </a:moveTo>
                  <a:cubicBezTo>
                    <a:pt x="328" y="0"/>
                    <a:pt x="1" y="379"/>
                    <a:pt x="201" y="1026"/>
                  </a:cubicBezTo>
                  <a:cubicBezTo>
                    <a:pt x="438" y="1797"/>
                    <a:pt x="1472" y="2405"/>
                    <a:pt x="2084" y="2601"/>
                  </a:cubicBezTo>
                  <a:cubicBezTo>
                    <a:pt x="2060" y="2375"/>
                    <a:pt x="2040" y="2145"/>
                    <a:pt x="2023" y="1915"/>
                  </a:cubicBezTo>
                  <a:cubicBezTo>
                    <a:pt x="1746" y="1273"/>
                    <a:pt x="1344" y="418"/>
                    <a:pt x="1084" y="168"/>
                  </a:cubicBezTo>
                  <a:cubicBezTo>
                    <a:pt x="965" y="54"/>
                    <a:pt x="824" y="0"/>
                    <a:pt x="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a:off x="440801" y="4042309"/>
              <a:ext cx="97031" cy="155565"/>
            </a:xfrm>
            <a:custGeom>
              <a:avLst/>
              <a:gdLst/>
              <a:ahLst/>
              <a:cxnLst/>
              <a:rect l="l" t="t" r="r" b="b"/>
              <a:pathLst>
                <a:path w="2208" h="3540" extrusionOk="0">
                  <a:moveTo>
                    <a:pt x="1702" y="0"/>
                  </a:moveTo>
                  <a:cubicBezTo>
                    <a:pt x="1282" y="0"/>
                    <a:pt x="653" y="806"/>
                    <a:pt x="389" y="1549"/>
                  </a:cubicBezTo>
                  <a:cubicBezTo>
                    <a:pt x="224" y="2013"/>
                    <a:pt x="92" y="2537"/>
                    <a:pt x="1" y="2952"/>
                  </a:cubicBezTo>
                  <a:cubicBezTo>
                    <a:pt x="41" y="3148"/>
                    <a:pt x="85" y="3344"/>
                    <a:pt x="129" y="3540"/>
                  </a:cubicBezTo>
                  <a:cubicBezTo>
                    <a:pt x="754" y="3125"/>
                    <a:pt x="1667" y="2120"/>
                    <a:pt x="1916" y="1431"/>
                  </a:cubicBezTo>
                  <a:cubicBezTo>
                    <a:pt x="2208" y="634"/>
                    <a:pt x="2150" y="43"/>
                    <a:pt x="1734" y="2"/>
                  </a:cubicBezTo>
                  <a:cubicBezTo>
                    <a:pt x="1723" y="1"/>
                    <a:pt x="1713"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a:off x="304350" y="4191285"/>
              <a:ext cx="144667" cy="109071"/>
            </a:xfrm>
            <a:custGeom>
              <a:avLst/>
              <a:gdLst/>
              <a:ahLst/>
              <a:cxnLst/>
              <a:rect l="l" t="t" r="r" b="b"/>
              <a:pathLst>
                <a:path w="3292" h="2482" extrusionOk="0">
                  <a:moveTo>
                    <a:pt x="575" y="1"/>
                  </a:moveTo>
                  <a:cubicBezTo>
                    <a:pt x="471" y="1"/>
                    <a:pt x="393" y="22"/>
                    <a:pt x="348" y="65"/>
                  </a:cubicBezTo>
                  <a:cubicBezTo>
                    <a:pt x="0" y="404"/>
                    <a:pt x="189" y="1336"/>
                    <a:pt x="1203" y="1901"/>
                  </a:cubicBezTo>
                  <a:cubicBezTo>
                    <a:pt x="1991" y="2340"/>
                    <a:pt x="2916" y="2451"/>
                    <a:pt x="3292" y="2481"/>
                  </a:cubicBezTo>
                  <a:cubicBezTo>
                    <a:pt x="3180" y="2154"/>
                    <a:pt x="3082" y="1826"/>
                    <a:pt x="2987" y="1495"/>
                  </a:cubicBezTo>
                  <a:cubicBezTo>
                    <a:pt x="2292" y="556"/>
                    <a:pt x="1104" y="1"/>
                    <a:pt x="5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a:off x="507027" y="4204908"/>
              <a:ext cx="111884" cy="188700"/>
            </a:xfrm>
            <a:custGeom>
              <a:avLst/>
              <a:gdLst/>
              <a:ahLst/>
              <a:cxnLst/>
              <a:rect l="l" t="t" r="r" b="b"/>
              <a:pathLst>
                <a:path w="2546" h="4294" extrusionOk="0">
                  <a:moveTo>
                    <a:pt x="1792" y="0"/>
                  </a:moveTo>
                  <a:cubicBezTo>
                    <a:pt x="1287" y="0"/>
                    <a:pt x="754" y="628"/>
                    <a:pt x="389" y="1716"/>
                  </a:cubicBezTo>
                  <a:cubicBezTo>
                    <a:pt x="136" y="2480"/>
                    <a:pt x="38" y="3263"/>
                    <a:pt x="1" y="3804"/>
                  </a:cubicBezTo>
                  <a:cubicBezTo>
                    <a:pt x="75" y="3966"/>
                    <a:pt x="156" y="4132"/>
                    <a:pt x="238" y="4294"/>
                  </a:cubicBezTo>
                  <a:cubicBezTo>
                    <a:pt x="2546" y="2513"/>
                    <a:pt x="2356" y="245"/>
                    <a:pt x="2153" y="114"/>
                  </a:cubicBezTo>
                  <a:cubicBezTo>
                    <a:pt x="2036" y="37"/>
                    <a:pt x="1915" y="0"/>
                    <a:pt x="17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a:off x="316699" y="4391765"/>
              <a:ext cx="234051" cy="117817"/>
            </a:xfrm>
            <a:custGeom>
              <a:avLst/>
              <a:gdLst/>
              <a:ahLst/>
              <a:cxnLst/>
              <a:rect l="l" t="t" r="r" b="b"/>
              <a:pathLst>
                <a:path w="5326" h="2681" extrusionOk="0">
                  <a:moveTo>
                    <a:pt x="764" y="0"/>
                  </a:moveTo>
                  <a:cubicBezTo>
                    <a:pt x="0" y="0"/>
                    <a:pt x="446" y="930"/>
                    <a:pt x="1074" y="1516"/>
                  </a:cubicBezTo>
                  <a:cubicBezTo>
                    <a:pt x="1680" y="2086"/>
                    <a:pt x="3818" y="2680"/>
                    <a:pt x="5176" y="2680"/>
                  </a:cubicBezTo>
                  <a:cubicBezTo>
                    <a:pt x="5227" y="2680"/>
                    <a:pt x="5277" y="2679"/>
                    <a:pt x="5325" y="2678"/>
                  </a:cubicBezTo>
                  <a:cubicBezTo>
                    <a:pt x="5230" y="2526"/>
                    <a:pt x="5133" y="2377"/>
                    <a:pt x="5041" y="2225"/>
                  </a:cubicBezTo>
                  <a:cubicBezTo>
                    <a:pt x="3970" y="1525"/>
                    <a:pt x="1838" y="184"/>
                    <a:pt x="1024" y="28"/>
                  </a:cubicBezTo>
                  <a:cubicBezTo>
                    <a:pt x="925" y="9"/>
                    <a:pt x="839" y="0"/>
                    <a:pt x="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a:off x="608629" y="4335822"/>
              <a:ext cx="114872" cy="219989"/>
            </a:xfrm>
            <a:custGeom>
              <a:avLst/>
              <a:gdLst/>
              <a:ahLst/>
              <a:cxnLst/>
              <a:rect l="l" t="t" r="r" b="b"/>
              <a:pathLst>
                <a:path w="2614" h="5006" extrusionOk="0">
                  <a:moveTo>
                    <a:pt x="2283" y="1"/>
                  </a:moveTo>
                  <a:cubicBezTo>
                    <a:pt x="1944" y="1"/>
                    <a:pt x="1332" y="587"/>
                    <a:pt x="923" y="1285"/>
                  </a:cubicBezTo>
                  <a:cubicBezTo>
                    <a:pt x="179" y="2549"/>
                    <a:pt x="24" y="3985"/>
                    <a:pt x="0" y="4755"/>
                  </a:cubicBezTo>
                  <a:cubicBezTo>
                    <a:pt x="61" y="4840"/>
                    <a:pt x="122" y="4921"/>
                    <a:pt x="183" y="5005"/>
                  </a:cubicBezTo>
                  <a:cubicBezTo>
                    <a:pt x="899" y="3775"/>
                    <a:pt x="2085" y="2450"/>
                    <a:pt x="2454" y="926"/>
                  </a:cubicBezTo>
                  <a:cubicBezTo>
                    <a:pt x="2613" y="262"/>
                    <a:pt x="2509" y="1"/>
                    <a:pt x="22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a:off x="351240" y="4538675"/>
              <a:ext cx="297815" cy="104281"/>
            </a:xfrm>
            <a:custGeom>
              <a:avLst/>
              <a:gdLst/>
              <a:ahLst/>
              <a:cxnLst/>
              <a:rect l="l" t="t" r="r" b="b"/>
              <a:pathLst>
                <a:path w="6777" h="2373" extrusionOk="0">
                  <a:moveTo>
                    <a:pt x="721" y="1"/>
                  </a:moveTo>
                  <a:cubicBezTo>
                    <a:pt x="456" y="1"/>
                    <a:pt x="264" y="66"/>
                    <a:pt x="207" y="230"/>
                  </a:cubicBezTo>
                  <a:cubicBezTo>
                    <a:pt x="1" y="808"/>
                    <a:pt x="1555" y="1626"/>
                    <a:pt x="3569" y="2075"/>
                  </a:cubicBezTo>
                  <a:cubicBezTo>
                    <a:pt x="4660" y="2316"/>
                    <a:pt x="5634" y="2373"/>
                    <a:pt x="6299" y="2373"/>
                  </a:cubicBezTo>
                  <a:cubicBezTo>
                    <a:pt x="6483" y="2373"/>
                    <a:pt x="6644" y="2368"/>
                    <a:pt x="6776" y="2362"/>
                  </a:cubicBezTo>
                  <a:cubicBezTo>
                    <a:pt x="6699" y="2272"/>
                    <a:pt x="6624" y="2180"/>
                    <a:pt x="6547" y="2089"/>
                  </a:cubicBezTo>
                  <a:cubicBezTo>
                    <a:pt x="5547" y="1714"/>
                    <a:pt x="3691" y="1011"/>
                    <a:pt x="3103" y="714"/>
                  </a:cubicBezTo>
                  <a:cubicBezTo>
                    <a:pt x="2513" y="416"/>
                    <a:pt x="1387" y="1"/>
                    <a:pt x="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a:off x="734094" y="4511736"/>
              <a:ext cx="128495" cy="193885"/>
            </a:xfrm>
            <a:custGeom>
              <a:avLst/>
              <a:gdLst/>
              <a:ahLst/>
              <a:cxnLst/>
              <a:rect l="l" t="t" r="r" b="b"/>
              <a:pathLst>
                <a:path w="2924" h="4412" extrusionOk="0">
                  <a:moveTo>
                    <a:pt x="2220" y="1"/>
                  </a:moveTo>
                  <a:cubicBezTo>
                    <a:pt x="1691" y="1"/>
                    <a:pt x="820" y="789"/>
                    <a:pt x="447" y="1661"/>
                  </a:cubicBezTo>
                  <a:cubicBezTo>
                    <a:pt x="85" y="2503"/>
                    <a:pt x="1" y="3510"/>
                    <a:pt x="21" y="4196"/>
                  </a:cubicBezTo>
                  <a:cubicBezTo>
                    <a:pt x="88" y="4270"/>
                    <a:pt x="157" y="4341"/>
                    <a:pt x="224" y="4412"/>
                  </a:cubicBezTo>
                  <a:cubicBezTo>
                    <a:pt x="491" y="3912"/>
                    <a:pt x="1041" y="2902"/>
                    <a:pt x="1457" y="2293"/>
                  </a:cubicBezTo>
                  <a:cubicBezTo>
                    <a:pt x="2160" y="1266"/>
                    <a:pt x="2924" y="712"/>
                    <a:pt x="2542" y="161"/>
                  </a:cubicBezTo>
                  <a:cubicBezTo>
                    <a:pt x="2465" y="50"/>
                    <a:pt x="2353"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a:off x="436055" y="4691561"/>
              <a:ext cx="329895" cy="87143"/>
            </a:xfrm>
            <a:custGeom>
              <a:avLst/>
              <a:gdLst/>
              <a:ahLst/>
              <a:cxnLst/>
              <a:rect l="l" t="t" r="r" b="b"/>
              <a:pathLst>
                <a:path w="7507" h="1983" extrusionOk="0">
                  <a:moveTo>
                    <a:pt x="1488" y="1"/>
                  </a:moveTo>
                  <a:cubicBezTo>
                    <a:pt x="721" y="1"/>
                    <a:pt x="209" y="211"/>
                    <a:pt x="129" y="550"/>
                  </a:cubicBezTo>
                  <a:cubicBezTo>
                    <a:pt x="0" y="1104"/>
                    <a:pt x="1288" y="1550"/>
                    <a:pt x="3715" y="1878"/>
                  </a:cubicBezTo>
                  <a:cubicBezTo>
                    <a:pt x="4269" y="1953"/>
                    <a:pt x="4787" y="1982"/>
                    <a:pt x="5256" y="1982"/>
                  </a:cubicBezTo>
                  <a:cubicBezTo>
                    <a:pt x="6280" y="1982"/>
                    <a:pt x="7072" y="1844"/>
                    <a:pt x="7506" y="1746"/>
                  </a:cubicBezTo>
                  <a:cubicBezTo>
                    <a:pt x="7449" y="1692"/>
                    <a:pt x="7391" y="1634"/>
                    <a:pt x="7333" y="1580"/>
                  </a:cubicBezTo>
                  <a:cubicBezTo>
                    <a:pt x="6303" y="1364"/>
                    <a:pt x="4596" y="681"/>
                    <a:pt x="3214" y="276"/>
                  </a:cubicBezTo>
                  <a:cubicBezTo>
                    <a:pt x="2566" y="86"/>
                    <a:pt x="1975" y="1"/>
                    <a:pt x="1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a:off x="402349" y="3911000"/>
              <a:ext cx="483395" cy="933655"/>
            </a:xfrm>
            <a:custGeom>
              <a:avLst/>
              <a:gdLst/>
              <a:ahLst/>
              <a:cxnLst/>
              <a:rect l="l" t="t" r="r" b="b"/>
              <a:pathLst>
                <a:path w="11000" h="21246" extrusionOk="0">
                  <a:moveTo>
                    <a:pt x="638" y="0"/>
                  </a:moveTo>
                  <a:cubicBezTo>
                    <a:pt x="624" y="0"/>
                    <a:pt x="609" y="10"/>
                    <a:pt x="598" y="33"/>
                  </a:cubicBezTo>
                  <a:cubicBezTo>
                    <a:pt x="71" y="1216"/>
                    <a:pt x="1" y="2655"/>
                    <a:pt x="95" y="4027"/>
                  </a:cubicBezTo>
                  <a:cubicBezTo>
                    <a:pt x="112" y="4257"/>
                    <a:pt x="132" y="4487"/>
                    <a:pt x="156" y="4713"/>
                  </a:cubicBezTo>
                  <a:cubicBezTo>
                    <a:pt x="193" y="5058"/>
                    <a:pt x="237" y="5396"/>
                    <a:pt x="285" y="5717"/>
                  </a:cubicBezTo>
                  <a:cubicBezTo>
                    <a:pt x="392" y="6443"/>
                    <a:pt x="558" y="7164"/>
                    <a:pt x="757" y="7873"/>
                  </a:cubicBezTo>
                  <a:cubicBezTo>
                    <a:pt x="852" y="8204"/>
                    <a:pt x="950" y="8532"/>
                    <a:pt x="1062" y="8859"/>
                  </a:cubicBezTo>
                  <a:cubicBezTo>
                    <a:pt x="1423" y="9918"/>
                    <a:pt x="1873" y="10948"/>
                    <a:pt x="2386" y="11928"/>
                  </a:cubicBezTo>
                  <a:cubicBezTo>
                    <a:pt x="2609" y="12347"/>
                    <a:pt x="2846" y="12760"/>
                    <a:pt x="3092" y="13165"/>
                  </a:cubicBezTo>
                  <a:cubicBezTo>
                    <a:pt x="3184" y="13317"/>
                    <a:pt x="3281" y="13466"/>
                    <a:pt x="3376" y="13618"/>
                  </a:cubicBezTo>
                  <a:cubicBezTo>
                    <a:pt x="3988" y="14577"/>
                    <a:pt x="4664" y="15494"/>
                    <a:pt x="5384" y="16372"/>
                  </a:cubicBezTo>
                  <a:cubicBezTo>
                    <a:pt x="5461" y="16463"/>
                    <a:pt x="5536" y="16555"/>
                    <a:pt x="5613" y="16645"/>
                  </a:cubicBezTo>
                  <a:cubicBezTo>
                    <a:pt x="5745" y="16804"/>
                    <a:pt x="5873" y="16967"/>
                    <a:pt x="6009" y="17119"/>
                  </a:cubicBezTo>
                  <a:cubicBezTo>
                    <a:pt x="6675" y="17882"/>
                    <a:pt x="7367" y="18640"/>
                    <a:pt x="8100" y="19342"/>
                  </a:cubicBezTo>
                  <a:cubicBezTo>
                    <a:pt x="8158" y="19396"/>
                    <a:pt x="8216" y="19454"/>
                    <a:pt x="8273" y="19508"/>
                  </a:cubicBezTo>
                  <a:cubicBezTo>
                    <a:pt x="8337" y="19565"/>
                    <a:pt x="8401" y="19630"/>
                    <a:pt x="8465" y="19691"/>
                  </a:cubicBezTo>
                  <a:cubicBezTo>
                    <a:pt x="9094" y="20262"/>
                    <a:pt x="9844" y="21059"/>
                    <a:pt x="10702" y="21241"/>
                  </a:cubicBezTo>
                  <a:cubicBezTo>
                    <a:pt x="10714" y="21244"/>
                    <a:pt x="10727" y="21245"/>
                    <a:pt x="10741" y="21245"/>
                  </a:cubicBezTo>
                  <a:cubicBezTo>
                    <a:pt x="10857" y="21245"/>
                    <a:pt x="10999" y="21156"/>
                    <a:pt x="10902" y="21029"/>
                  </a:cubicBezTo>
                  <a:cubicBezTo>
                    <a:pt x="10435" y="20421"/>
                    <a:pt x="9746" y="19967"/>
                    <a:pt x="9178" y="19457"/>
                  </a:cubicBezTo>
                  <a:cubicBezTo>
                    <a:pt x="8688" y="19022"/>
                    <a:pt x="8225" y="18555"/>
                    <a:pt x="7773" y="18082"/>
                  </a:cubicBezTo>
                  <a:cubicBezTo>
                    <a:pt x="7706" y="18011"/>
                    <a:pt x="7637" y="17940"/>
                    <a:pt x="7570" y="17866"/>
                  </a:cubicBezTo>
                  <a:cubicBezTo>
                    <a:pt x="7300" y="17578"/>
                    <a:pt x="7032" y="17288"/>
                    <a:pt x="6769" y="16997"/>
                  </a:cubicBezTo>
                  <a:cubicBezTo>
                    <a:pt x="6100" y="16254"/>
                    <a:pt x="5471" y="15477"/>
                    <a:pt x="4877" y="14672"/>
                  </a:cubicBezTo>
                  <a:cubicBezTo>
                    <a:pt x="4816" y="14588"/>
                    <a:pt x="4755" y="14507"/>
                    <a:pt x="4694" y="14422"/>
                  </a:cubicBezTo>
                  <a:cubicBezTo>
                    <a:pt x="4086" y="13577"/>
                    <a:pt x="3525" y="12696"/>
                    <a:pt x="3028" y="11779"/>
                  </a:cubicBezTo>
                  <a:cubicBezTo>
                    <a:pt x="2886" y="11516"/>
                    <a:pt x="2751" y="11249"/>
                    <a:pt x="2620" y="10982"/>
                  </a:cubicBezTo>
                  <a:cubicBezTo>
                    <a:pt x="2538" y="10820"/>
                    <a:pt x="2457" y="10654"/>
                    <a:pt x="2383" y="10492"/>
                  </a:cubicBezTo>
                  <a:cubicBezTo>
                    <a:pt x="1788" y="9208"/>
                    <a:pt x="1322" y="7883"/>
                    <a:pt x="1004" y="6528"/>
                  </a:cubicBezTo>
                  <a:cubicBezTo>
                    <a:pt x="960" y="6332"/>
                    <a:pt x="916" y="6136"/>
                    <a:pt x="876" y="5940"/>
                  </a:cubicBezTo>
                  <a:cubicBezTo>
                    <a:pt x="497" y="4038"/>
                    <a:pt x="416" y="2081"/>
                    <a:pt x="706" y="100"/>
                  </a:cubicBezTo>
                  <a:cubicBezTo>
                    <a:pt x="714" y="57"/>
                    <a:pt x="675"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28"/>
          <p:cNvSpPr/>
          <p:nvPr/>
        </p:nvSpPr>
        <p:spPr>
          <a:xfrm>
            <a:off x="6887410" y="702048"/>
            <a:ext cx="267320" cy="241825"/>
          </a:xfrm>
          <a:custGeom>
            <a:avLst/>
            <a:gdLst/>
            <a:ahLst/>
            <a:cxnLst/>
            <a:rect l="l" t="t" r="r" b="b"/>
            <a:pathLst>
              <a:path w="6134" h="5549" extrusionOk="0">
                <a:moveTo>
                  <a:pt x="4706" y="0"/>
                </a:moveTo>
                <a:cubicBezTo>
                  <a:pt x="4450" y="0"/>
                  <a:pt x="4175" y="126"/>
                  <a:pt x="3954" y="286"/>
                </a:cubicBezTo>
                <a:cubicBezTo>
                  <a:pt x="3480" y="625"/>
                  <a:pt x="3307" y="1238"/>
                  <a:pt x="3222" y="1799"/>
                </a:cubicBezTo>
                <a:lnTo>
                  <a:pt x="3222" y="1799"/>
                </a:lnTo>
                <a:cubicBezTo>
                  <a:pt x="3245" y="1594"/>
                  <a:pt x="2891" y="952"/>
                  <a:pt x="2798" y="765"/>
                </a:cubicBezTo>
                <a:cubicBezTo>
                  <a:pt x="2660" y="485"/>
                  <a:pt x="2454" y="296"/>
                  <a:pt x="2159" y="150"/>
                </a:cubicBezTo>
                <a:cubicBezTo>
                  <a:pt x="1994" y="67"/>
                  <a:pt x="1803" y="12"/>
                  <a:pt x="1619" y="12"/>
                </a:cubicBezTo>
                <a:cubicBezTo>
                  <a:pt x="1468" y="12"/>
                  <a:pt x="1323" y="49"/>
                  <a:pt x="1200" y="137"/>
                </a:cubicBezTo>
                <a:cubicBezTo>
                  <a:pt x="970" y="303"/>
                  <a:pt x="885" y="610"/>
                  <a:pt x="899" y="894"/>
                </a:cubicBezTo>
                <a:cubicBezTo>
                  <a:pt x="929" y="1495"/>
                  <a:pt x="1386" y="2050"/>
                  <a:pt x="1970" y="2195"/>
                </a:cubicBezTo>
                <a:cubicBezTo>
                  <a:pt x="1362" y="2215"/>
                  <a:pt x="787" y="2330"/>
                  <a:pt x="321" y="2722"/>
                </a:cubicBezTo>
                <a:cubicBezTo>
                  <a:pt x="227" y="2803"/>
                  <a:pt x="88" y="2986"/>
                  <a:pt x="61" y="3117"/>
                </a:cubicBezTo>
                <a:cubicBezTo>
                  <a:pt x="0" y="3385"/>
                  <a:pt x="61" y="3678"/>
                  <a:pt x="274" y="3854"/>
                </a:cubicBezTo>
                <a:cubicBezTo>
                  <a:pt x="487" y="4026"/>
                  <a:pt x="774" y="4084"/>
                  <a:pt x="1047" y="4090"/>
                </a:cubicBezTo>
                <a:cubicBezTo>
                  <a:pt x="1069" y="4091"/>
                  <a:pt x="1090" y="4091"/>
                  <a:pt x="1111" y="4091"/>
                </a:cubicBezTo>
                <a:cubicBezTo>
                  <a:pt x="1347" y="4091"/>
                  <a:pt x="1582" y="4054"/>
                  <a:pt x="1808" y="3986"/>
                </a:cubicBezTo>
                <a:cubicBezTo>
                  <a:pt x="2044" y="3915"/>
                  <a:pt x="2247" y="3763"/>
                  <a:pt x="2470" y="3689"/>
                </a:cubicBezTo>
                <a:lnTo>
                  <a:pt x="2470" y="3689"/>
                </a:lnTo>
                <a:cubicBezTo>
                  <a:pt x="2359" y="3982"/>
                  <a:pt x="2267" y="4263"/>
                  <a:pt x="2257" y="4581"/>
                </a:cubicBezTo>
                <a:cubicBezTo>
                  <a:pt x="2251" y="4851"/>
                  <a:pt x="2339" y="5138"/>
                  <a:pt x="2545" y="5324"/>
                </a:cubicBezTo>
                <a:cubicBezTo>
                  <a:pt x="2713" y="5474"/>
                  <a:pt x="2935" y="5548"/>
                  <a:pt x="3156" y="5548"/>
                </a:cubicBezTo>
                <a:cubicBezTo>
                  <a:pt x="3259" y="5548"/>
                  <a:pt x="3362" y="5532"/>
                  <a:pt x="3460" y="5500"/>
                </a:cubicBezTo>
                <a:cubicBezTo>
                  <a:pt x="3562" y="5466"/>
                  <a:pt x="3663" y="5416"/>
                  <a:pt x="3747" y="5351"/>
                </a:cubicBezTo>
                <a:cubicBezTo>
                  <a:pt x="3950" y="5193"/>
                  <a:pt x="4068" y="4939"/>
                  <a:pt x="4099" y="4686"/>
                </a:cubicBezTo>
                <a:cubicBezTo>
                  <a:pt x="4126" y="4469"/>
                  <a:pt x="4092" y="4253"/>
                  <a:pt x="4031" y="4047"/>
                </a:cubicBezTo>
                <a:cubicBezTo>
                  <a:pt x="3974" y="3861"/>
                  <a:pt x="3923" y="3685"/>
                  <a:pt x="3822" y="3510"/>
                </a:cubicBezTo>
                <a:lnTo>
                  <a:pt x="3822" y="3510"/>
                </a:lnTo>
                <a:cubicBezTo>
                  <a:pt x="4221" y="3763"/>
                  <a:pt x="4508" y="4104"/>
                  <a:pt x="5008" y="4141"/>
                </a:cubicBezTo>
                <a:cubicBezTo>
                  <a:pt x="5038" y="4144"/>
                  <a:pt x="5068" y="4145"/>
                  <a:pt x="5098" y="4145"/>
                </a:cubicBezTo>
                <a:cubicBezTo>
                  <a:pt x="5465" y="4145"/>
                  <a:pt x="5814" y="3974"/>
                  <a:pt x="5961" y="3617"/>
                </a:cubicBezTo>
                <a:cubicBezTo>
                  <a:pt x="6133" y="3202"/>
                  <a:pt x="5931" y="2671"/>
                  <a:pt x="5525" y="2479"/>
                </a:cubicBezTo>
                <a:cubicBezTo>
                  <a:pt x="5383" y="2415"/>
                  <a:pt x="5227" y="2384"/>
                  <a:pt x="5073" y="2357"/>
                </a:cubicBezTo>
                <a:cubicBezTo>
                  <a:pt x="4903" y="2326"/>
                  <a:pt x="4731" y="2296"/>
                  <a:pt x="4562" y="2266"/>
                </a:cubicBezTo>
                <a:cubicBezTo>
                  <a:pt x="5029" y="1995"/>
                  <a:pt x="5349" y="1492"/>
                  <a:pt x="5400" y="955"/>
                </a:cubicBezTo>
                <a:cubicBezTo>
                  <a:pt x="5417" y="755"/>
                  <a:pt x="5397" y="546"/>
                  <a:pt x="5299" y="370"/>
                </a:cubicBezTo>
                <a:cubicBezTo>
                  <a:pt x="5152" y="101"/>
                  <a:pt x="4936" y="0"/>
                  <a:pt x="4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a:off x="4255863" y="541971"/>
            <a:ext cx="250092" cy="247231"/>
          </a:xfrm>
          <a:custGeom>
            <a:avLst/>
            <a:gdLst/>
            <a:ahLst/>
            <a:cxnLst/>
            <a:rect l="l" t="t" r="r" b="b"/>
            <a:pathLst>
              <a:path w="6432" h="6358" extrusionOk="0">
                <a:moveTo>
                  <a:pt x="2640" y="363"/>
                </a:moveTo>
                <a:cubicBezTo>
                  <a:pt x="3103" y="810"/>
                  <a:pt x="3521" y="1313"/>
                  <a:pt x="3927" y="1820"/>
                </a:cubicBezTo>
                <a:cubicBezTo>
                  <a:pt x="3495" y="1965"/>
                  <a:pt x="3058" y="2107"/>
                  <a:pt x="2626" y="2249"/>
                </a:cubicBezTo>
                <a:cubicBezTo>
                  <a:pt x="2650" y="1621"/>
                  <a:pt x="2657" y="989"/>
                  <a:pt x="2640" y="363"/>
                </a:cubicBezTo>
                <a:close/>
                <a:moveTo>
                  <a:pt x="5678" y="1505"/>
                </a:moveTo>
                <a:cubicBezTo>
                  <a:pt x="5407" y="1874"/>
                  <a:pt x="5137" y="2243"/>
                  <a:pt x="4867" y="2611"/>
                </a:cubicBezTo>
                <a:cubicBezTo>
                  <a:pt x="4694" y="2391"/>
                  <a:pt x="4522" y="2171"/>
                  <a:pt x="4343" y="1955"/>
                </a:cubicBezTo>
                <a:cubicBezTo>
                  <a:pt x="4789" y="1806"/>
                  <a:pt x="5232" y="1658"/>
                  <a:pt x="5678" y="1505"/>
                </a:cubicBezTo>
                <a:close/>
                <a:moveTo>
                  <a:pt x="2302" y="2638"/>
                </a:moveTo>
                <a:cubicBezTo>
                  <a:pt x="2288" y="2945"/>
                  <a:pt x="2275" y="3252"/>
                  <a:pt x="2264" y="3556"/>
                </a:cubicBezTo>
                <a:cubicBezTo>
                  <a:pt x="1727" y="3435"/>
                  <a:pt x="1190" y="3313"/>
                  <a:pt x="653" y="3188"/>
                </a:cubicBezTo>
                <a:cubicBezTo>
                  <a:pt x="1204" y="3006"/>
                  <a:pt x="1751" y="2823"/>
                  <a:pt x="2302" y="2638"/>
                </a:cubicBezTo>
                <a:close/>
                <a:moveTo>
                  <a:pt x="4103" y="2036"/>
                </a:moveTo>
                <a:cubicBezTo>
                  <a:pt x="4231" y="2195"/>
                  <a:pt x="4360" y="2357"/>
                  <a:pt x="4488" y="2513"/>
                </a:cubicBezTo>
                <a:cubicBezTo>
                  <a:pt x="4529" y="2563"/>
                  <a:pt x="4610" y="2672"/>
                  <a:pt x="4718" y="2814"/>
                </a:cubicBezTo>
                <a:cubicBezTo>
                  <a:pt x="4448" y="3182"/>
                  <a:pt x="4170" y="3550"/>
                  <a:pt x="3897" y="3918"/>
                </a:cubicBezTo>
                <a:cubicBezTo>
                  <a:pt x="3593" y="3854"/>
                  <a:pt x="3285" y="3790"/>
                  <a:pt x="2985" y="3723"/>
                </a:cubicBezTo>
                <a:cubicBezTo>
                  <a:pt x="2839" y="3692"/>
                  <a:pt x="2693" y="3655"/>
                  <a:pt x="2548" y="3625"/>
                </a:cubicBezTo>
                <a:cubicBezTo>
                  <a:pt x="2572" y="3260"/>
                  <a:pt x="2596" y="2898"/>
                  <a:pt x="2612" y="2536"/>
                </a:cubicBezTo>
                <a:cubicBezTo>
                  <a:pt x="3109" y="2371"/>
                  <a:pt x="3606" y="2202"/>
                  <a:pt x="4103" y="2036"/>
                </a:cubicBezTo>
                <a:close/>
                <a:moveTo>
                  <a:pt x="4863" y="2999"/>
                </a:moveTo>
                <a:cubicBezTo>
                  <a:pt x="5218" y="3466"/>
                  <a:pt x="5725" y="4121"/>
                  <a:pt x="6023" y="4415"/>
                </a:cubicBezTo>
                <a:cubicBezTo>
                  <a:pt x="5894" y="4381"/>
                  <a:pt x="5759" y="4355"/>
                  <a:pt x="5749" y="4351"/>
                </a:cubicBezTo>
                <a:cubicBezTo>
                  <a:pt x="5384" y="4260"/>
                  <a:pt x="5019" y="4169"/>
                  <a:pt x="4654" y="4084"/>
                </a:cubicBezTo>
                <a:cubicBezTo>
                  <a:pt x="4482" y="4043"/>
                  <a:pt x="4312" y="4007"/>
                  <a:pt x="4140" y="3973"/>
                </a:cubicBezTo>
                <a:cubicBezTo>
                  <a:pt x="4380" y="3648"/>
                  <a:pt x="4624" y="3324"/>
                  <a:pt x="4863" y="2999"/>
                </a:cubicBezTo>
                <a:close/>
                <a:moveTo>
                  <a:pt x="2531" y="3844"/>
                </a:moveTo>
                <a:cubicBezTo>
                  <a:pt x="2937" y="3932"/>
                  <a:pt x="3342" y="4023"/>
                  <a:pt x="3748" y="4114"/>
                </a:cubicBezTo>
                <a:cubicBezTo>
                  <a:pt x="3295" y="4709"/>
                  <a:pt x="2839" y="5300"/>
                  <a:pt x="2373" y="5882"/>
                </a:cubicBezTo>
                <a:cubicBezTo>
                  <a:pt x="2427" y="5206"/>
                  <a:pt x="2484" y="4526"/>
                  <a:pt x="2531" y="3844"/>
                </a:cubicBezTo>
                <a:close/>
                <a:moveTo>
                  <a:pt x="2601" y="0"/>
                </a:moveTo>
                <a:cubicBezTo>
                  <a:pt x="2588" y="0"/>
                  <a:pt x="2575" y="9"/>
                  <a:pt x="2572" y="29"/>
                </a:cubicBezTo>
                <a:cubicBezTo>
                  <a:pt x="2569" y="42"/>
                  <a:pt x="2569" y="59"/>
                  <a:pt x="2565" y="76"/>
                </a:cubicBezTo>
                <a:cubicBezTo>
                  <a:pt x="2501" y="86"/>
                  <a:pt x="2470" y="187"/>
                  <a:pt x="2538" y="259"/>
                </a:cubicBezTo>
                <a:cubicBezTo>
                  <a:pt x="2427" y="948"/>
                  <a:pt x="2359" y="1647"/>
                  <a:pt x="2319" y="2354"/>
                </a:cubicBezTo>
                <a:cubicBezTo>
                  <a:pt x="1586" y="2594"/>
                  <a:pt x="856" y="2837"/>
                  <a:pt x="126" y="3080"/>
                </a:cubicBezTo>
                <a:cubicBezTo>
                  <a:pt x="1" y="3121"/>
                  <a:pt x="102" y="3303"/>
                  <a:pt x="190" y="3324"/>
                </a:cubicBezTo>
                <a:cubicBezTo>
                  <a:pt x="876" y="3483"/>
                  <a:pt x="1565" y="3634"/>
                  <a:pt x="2255" y="3784"/>
                </a:cubicBezTo>
                <a:cubicBezTo>
                  <a:pt x="2227" y="4595"/>
                  <a:pt x="2204" y="5402"/>
                  <a:pt x="2146" y="6196"/>
                </a:cubicBezTo>
                <a:cubicBezTo>
                  <a:pt x="2141" y="6256"/>
                  <a:pt x="2207" y="6357"/>
                  <a:pt x="2271" y="6357"/>
                </a:cubicBezTo>
                <a:cubicBezTo>
                  <a:pt x="2290" y="6357"/>
                  <a:pt x="2309" y="6348"/>
                  <a:pt x="2325" y="6328"/>
                </a:cubicBezTo>
                <a:cubicBezTo>
                  <a:pt x="2896" y="5621"/>
                  <a:pt x="3448" y="4895"/>
                  <a:pt x="3991" y="4169"/>
                </a:cubicBezTo>
                <a:cubicBezTo>
                  <a:pt x="4762" y="4341"/>
                  <a:pt x="5532" y="4520"/>
                  <a:pt x="6296" y="4716"/>
                </a:cubicBezTo>
                <a:cubicBezTo>
                  <a:pt x="6306" y="4719"/>
                  <a:pt x="6316" y="4720"/>
                  <a:pt x="6325" y="4720"/>
                </a:cubicBezTo>
                <a:cubicBezTo>
                  <a:pt x="6407" y="4720"/>
                  <a:pt x="6432" y="4618"/>
                  <a:pt x="6377" y="4554"/>
                </a:cubicBezTo>
                <a:cubicBezTo>
                  <a:pt x="5921" y="3982"/>
                  <a:pt x="5471" y="3388"/>
                  <a:pt x="5012" y="2797"/>
                </a:cubicBezTo>
                <a:cubicBezTo>
                  <a:pt x="5370" y="2313"/>
                  <a:pt x="5728" y="1833"/>
                  <a:pt x="6087" y="1357"/>
                </a:cubicBezTo>
                <a:cubicBezTo>
                  <a:pt x="6139" y="1289"/>
                  <a:pt x="6067" y="1147"/>
                  <a:pt x="5982" y="1147"/>
                </a:cubicBezTo>
                <a:cubicBezTo>
                  <a:pt x="5974" y="1147"/>
                  <a:pt x="5966" y="1148"/>
                  <a:pt x="5958" y="1151"/>
                </a:cubicBezTo>
                <a:cubicBezTo>
                  <a:pt x="5360" y="1346"/>
                  <a:pt x="4766" y="1543"/>
                  <a:pt x="4170" y="1739"/>
                </a:cubicBezTo>
                <a:cubicBezTo>
                  <a:pt x="3691" y="1164"/>
                  <a:pt x="3194" y="610"/>
                  <a:pt x="2657" y="110"/>
                </a:cubicBezTo>
                <a:cubicBezTo>
                  <a:pt x="2646" y="103"/>
                  <a:pt x="2640" y="100"/>
                  <a:pt x="2633" y="93"/>
                </a:cubicBezTo>
                <a:cubicBezTo>
                  <a:pt x="2629" y="73"/>
                  <a:pt x="2629" y="53"/>
                  <a:pt x="2629" y="33"/>
                </a:cubicBezTo>
                <a:cubicBezTo>
                  <a:pt x="2629" y="11"/>
                  <a:pt x="2615"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Amatic SC"/>
              <a:buNone/>
              <a:defRPr sz="4000" b="1">
                <a:solidFill>
                  <a:schemeClr val="dk1"/>
                </a:solidFill>
                <a:latin typeface="Amatic SC"/>
                <a:ea typeface="Amatic SC"/>
                <a:cs typeface="Amatic SC"/>
                <a:sym typeface="Amatic SC"/>
              </a:defRPr>
            </a:lvl1pPr>
            <a:lvl2pPr lvl="1">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2pPr>
            <a:lvl3pPr lvl="2">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3pPr>
            <a:lvl4pPr lvl="3">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4pPr>
            <a:lvl5pPr lvl="4">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5pPr>
            <a:lvl6pPr lvl="5">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6pPr>
            <a:lvl7pPr lvl="6">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7pPr>
            <a:lvl8pPr lvl="7">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8pPr>
            <a:lvl9pPr lvl="8">
              <a:spcBef>
                <a:spcPts val="0"/>
              </a:spcBef>
              <a:spcAft>
                <a:spcPts val="0"/>
              </a:spcAft>
              <a:buClr>
                <a:schemeClr val="dk1"/>
              </a:buClr>
              <a:buSzPts val="2800"/>
              <a:buFont typeface="Amatic SC"/>
              <a:buNone/>
              <a:defRPr sz="28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2pPr>
            <a:lvl3pPr marL="1371600" lvl="2"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3pPr>
            <a:lvl4pPr marL="1828800" lvl="3"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4pPr>
            <a:lvl5pPr marL="2286000" lvl="4"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5pPr>
            <a:lvl6pPr marL="2743200" lvl="5"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6pPr>
            <a:lvl7pPr marL="3200400" lvl="6"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7pPr>
            <a:lvl8pPr marL="3657600" lvl="7"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8pPr>
            <a:lvl9pPr marL="4114800" lvl="8" indent="-317500">
              <a:lnSpc>
                <a:spcPct val="100000"/>
              </a:lnSpc>
              <a:spcBef>
                <a:spcPts val="0"/>
              </a:spcBef>
              <a:spcAft>
                <a:spcPts val="0"/>
              </a:spcAft>
              <a:buClr>
                <a:schemeClr val="dk2"/>
              </a:buClr>
              <a:buSzPts val="1400"/>
              <a:buFont typeface="Didact Gothic"/>
              <a:buChar char="■"/>
              <a:defRPr>
                <a:solidFill>
                  <a:schemeClr val="dk2"/>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8" r:id="rId3"/>
    <p:sldLayoutId id="2147483659" r:id="rId4"/>
    <p:sldLayoutId id="2147483660" r:id="rId5"/>
    <p:sldLayoutId id="2147483664" r:id="rId6"/>
    <p:sldLayoutId id="2147483672" r:id="rId7"/>
    <p:sldLayoutId id="2147483673" r:id="rId8"/>
    <p:sldLayoutId id="2147483674" r:id="rId9"/>
    <p:sldLayoutId id="2147483675"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123;p34"/>
          <p:cNvSpPr txBox="1">
            <a:spLocks noGrp="1"/>
          </p:cNvSpPr>
          <p:nvPr>
            <p:ph type="title"/>
          </p:nvPr>
        </p:nvSpPr>
        <p:spPr>
          <a:xfrm>
            <a:off x="1299752" y="1592430"/>
            <a:ext cx="6544494" cy="572700"/>
          </a:xfrm>
          <a:prstGeom prst="rect">
            <a:avLst/>
          </a:prstGeom>
        </p:spPr>
        <p:txBody>
          <a:bodyPr spcFirstLastPara="1" wrap="square" lIns="91425" tIns="91425" rIns="91425" bIns="91425" anchor="t" anchorCtr="0">
            <a:noAutofit/>
          </a:bodyPr>
          <a:lstStyle/>
          <a:p>
            <a:pPr lvl="0" algn="ctr"/>
            <a:r>
              <a:rPr lang="vi-VN" dirty="0"/>
              <a:t>Thực tập chuyên môn</a:t>
            </a:r>
            <a:endParaRPr dirty="0"/>
          </a:p>
        </p:txBody>
      </p:sp>
      <p:sp>
        <p:nvSpPr>
          <p:cNvPr id="12" name="Rectangle 11"/>
          <p:cNvSpPr/>
          <p:nvPr/>
        </p:nvSpPr>
        <p:spPr>
          <a:xfrm>
            <a:off x="-1" y="2550215"/>
            <a:ext cx="9144001" cy="1415772"/>
          </a:xfrm>
          <a:prstGeom prst="rect">
            <a:avLst/>
          </a:prstGeom>
          <a:solidFill>
            <a:schemeClr val="bg1"/>
          </a:solidFill>
          <a:effectLst>
            <a:reflection blurRad="6350" stA="50000" endA="300" endPos="38500" dist="50800" dir="5400000" sy="-100000" algn="bl" rotWithShape="0"/>
          </a:effectLst>
        </p:spPr>
        <p:txBody>
          <a:bodyPr wrap="square" lIns="91440" tIns="45720" rIns="91440" bIns="45720">
            <a:spAutoFit/>
          </a:bodyPr>
          <a:lstStyle/>
          <a:p>
            <a:pPr algn="ctr"/>
            <a:r>
              <a:rPr lang="en-US" sz="4300" dirty="0" err="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Tìm</a:t>
            </a:r>
            <a:r>
              <a:rPr lang="en-US" sz="43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4300" dirty="0" err="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hiểu</a:t>
            </a:r>
            <a:r>
              <a:rPr lang="en-US" sz="43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Flutter </a:t>
            </a:r>
            <a:r>
              <a:rPr lang="en-US" sz="4300" dirty="0" err="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và</a:t>
            </a:r>
            <a:r>
              <a:rPr lang="en-US" sz="43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4300" dirty="0" err="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xây</a:t>
            </a:r>
            <a:r>
              <a:rPr lang="en-US" sz="43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dung</a:t>
            </a:r>
          </a:p>
          <a:p>
            <a:pPr algn="ctr"/>
            <a:r>
              <a:rPr lang="en-US" sz="43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Chat App </a:t>
            </a:r>
            <a:endParaRPr lang="en-US" sz="4300"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3" name="Google Shape;1123;p34"/>
          <p:cNvSpPr txBox="1">
            <a:spLocks/>
          </p:cNvSpPr>
          <p:nvPr/>
        </p:nvSpPr>
        <p:spPr>
          <a:xfrm>
            <a:off x="4412078" y="3740216"/>
            <a:ext cx="4731922" cy="1647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pPr>
              <a:lnSpc>
                <a:spcPct val="150000"/>
              </a:lnSpc>
            </a:pPr>
            <a:r>
              <a:rPr lang="en-US" sz="2800" u="sng" dirty="0" err="1"/>
              <a:t>GiảNG</a:t>
            </a:r>
            <a:r>
              <a:rPr lang="en-US" sz="2800" u="sng" dirty="0"/>
              <a:t> </a:t>
            </a:r>
            <a:r>
              <a:rPr lang="en-US" sz="2800" u="sng" dirty="0" err="1"/>
              <a:t>viên</a:t>
            </a:r>
            <a:r>
              <a:rPr lang="en-US" sz="2800" u="sng" dirty="0"/>
              <a:t> </a:t>
            </a:r>
            <a:r>
              <a:rPr lang="en-US" sz="2800" u="sng" dirty="0" err="1"/>
              <a:t>hướng</a:t>
            </a:r>
            <a:r>
              <a:rPr lang="en-US" sz="2800" u="sng" dirty="0"/>
              <a:t> </a:t>
            </a:r>
            <a:r>
              <a:rPr lang="en-US" sz="2800" u="sng" dirty="0" err="1"/>
              <a:t>dẫn</a:t>
            </a:r>
            <a:r>
              <a:rPr lang="en-US" sz="2800" dirty="0" err="1"/>
              <a:t>:THs.Trần</a:t>
            </a:r>
            <a:r>
              <a:rPr lang="en-US" sz="2800" dirty="0"/>
              <a:t> </a:t>
            </a:r>
            <a:r>
              <a:rPr lang="en-US" sz="2800" dirty="0" err="1"/>
              <a:t>Phong</a:t>
            </a:r>
            <a:r>
              <a:rPr lang="en-US" sz="2800" dirty="0"/>
              <a:t> </a:t>
            </a:r>
            <a:r>
              <a:rPr lang="en-US" sz="2800" dirty="0" err="1"/>
              <a:t>Nhã</a:t>
            </a:r>
            <a:endParaRPr lang="en-US" sz="2800" dirty="0"/>
          </a:p>
          <a:p>
            <a:pPr>
              <a:lnSpc>
                <a:spcPct val="150000"/>
              </a:lnSpc>
            </a:pPr>
            <a:r>
              <a:rPr lang="en-US" sz="2800" dirty="0" err="1"/>
              <a:t>Họ</a:t>
            </a:r>
            <a:r>
              <a:rPr lang="en-US" sz="2800" dirty="0"/>
              <a:t> </a:t>
            </a:r>
            <a:r>
              <a:rPr lang="en-US" sz="2800" dirty="0" err="1"/>
              <a:t>tên</a:t>
            </a:r>
            <a:r>
              <a:rPr lang="en-US" sz="2800" dirty="0"/>
              <a:t>: </a:t>
            </a:r>
            <a:r>
              <a:rPr lang="en-US" sz="2800" dirty="0" err="1"/>
              <a:t>Võ</a:t>
            </a:r>
            <a:r>
              <a:rPr lang="en-US" sz="2800" dirty="0"/>
              <a:t> </a:t>
            </a:r>
            <a:r>
              <a:rPr lang="en-US" sz="2800" dirty="0" err="1"/>
              <a:t>Tấn</a:t>
            </a:r>
            <a:r>
              <a:rPr lang="en-US" sz="2800" dirty="0"/>
              <a:t> </a:t>
            </a:r>
            <a:r>
              <a:rPr lang="en-US" sz="2800" dirty="0" err="1"/>
              <a:t>đÀO</a:t>
            </a:r>
            <a:endParaRPr lang="en-US" sz="28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542019">
            <a:off x="928790" y="3641024"/>
            <a:ext cx="1088127" cy="1088127"/>
          </a:xfrm>
          <a:prstGeom prst="rect">
            <a:avLst/>
          </a:prstGeom>
        </p:spPr>
      </p:pic>
      <p:sp>
        <p:nvSpPr>
          <p:cNvPr id="31" name="Google Shape;1576;p60"/>
          <p:cNvSpPr/>
          <p:nvPr/>
        </p:nvSpPr>
        <p:spPr>
          <a:xfrm>
            <a:off x="4107976" y="4588393"/>
            <a:ext cx="402994" cy="36257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32" name="Google Shape;1577;p60"/>
          <p:cNvSpPr/>
          <p:nvPr/>
        </p:nvSpPr>
        <p:spPr>
          <a:xfrm>
            <a:off x="3580129" y="4564012"/>
            <a:ext cx="406640" cy="418315"/>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33" name="Google Shape;1578;p60"/>
          <p:cNvSpPr/>
          <p:nvPr/>
        </p:nvSpPr>
        <p:spPr>
          <a:xfrm>
            <a:off x="4638757" y="4588393"/>
            <a:ext cx="382282" cy="387626"/>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34" name="Google Shape;1579;p60"/>
          <p:cNvSpPr/>
          <p:nvPr/>
        </p:nvSpPr>
        <p:spPr>
          <a:xfrm>
            <a:off x="3565186" y="4573261"/>
            <a:ext cx="411167" cy="39031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grpSp>
        <p:nvGrpSpPr>
          <p:cNvPr id="35" name="Google Shape;1580;p60"/>
          <p:cNvGrpSpPr/>
          <p:nvPr/>
        </p:nvGrpSpPr>
        <p:grpSpPr>
          <a:xfrm>
            <a:off x="4101817" y="4564012"/>
            <a:ext cx="437165" cy="420045"/>
            <a:chOff x="3303268" y="3817349"/>
            <a:chExt cx="346056" cy="345674"/>
          </a:xfrm>
        </p:grpSpPr>
        <p:sp>
          <p:nvSpPr>
            <p:cNvPr id="36" name="Google Shape;1581;p6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37" name="Google Shape;1582;p6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38" name="Google Shape;1583;p6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39" name="Google Shape;1584;p6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grpSp>
      <p:grpSp>
        <p:nvGrpSpPr>
          <p:cNvPr id="40" name="Google Shape;1585;p60"/>
          <p:cNvGrpSpPr/>
          <p:nvPr/>
        </p:nvGrpSpPr>
        <p:grpSpPr>
          <a:xfrm>
            <a:off x="4615833" y="4564012"/>
            <a:ext cx="405206" cy="412006"/>
            <a:chOff x="3752358" y="3817349"/>
            <a:chExt cx="346056" cy="345674"/>
          </a:xfrm>
        </p:grpSpPr>
        <p:sp>
          <p:nvSpPr>
            <p:cNvPr id="41" name="Google Shape;1586;p6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42" name="Google Shape;1587;p6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43" name="Google Shape;1588;p6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44" name="Google Shape;1589;p6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grpSp>
      <p:pic>
        <p:nvPicPr>
          <p:cNvPr id="3" name="Picture 2">
            <a:extLst>
              <a:ext uri="{FF2B5EF4-FFF2-40B4-BE49-F238E27FC236}">
                <a16:creationId xmlns:a16="http://schemas.microsoft.com/office/drawing/2014/main" id="{8D9DB198-6EE9-0F46-8E61-A44B84F555EB}"/>
              </a:ext>
            </a:extLst>
          </p:cNvPr>
          <p:cNvPicPr>
            <a:picLocks noChangeAspect="1"/>
          </p:cNvPicPr>
          <p:nvPr/>
        </p:nvPicPr>
        <p:blipFill>
          <a:blip r:embed="rId3"/>
          <a:stretch>
            <a:fillRect/>
          </a:stretch>
        </p:blipFill>
        <p:spPr>
          <a:xfrm>
            <a:off x="1763266" y="238656"/>
            <a:ext cx="5384800" cy="927100"/>
          </a:xfrm>
          <a:prstGeom prst="rect">
            <a:avLst/>
          </a:prstGeom>
        </p:spPr>
      </p:pic>
    </p:spTree>
    <p:extLst>
      <p:ext uri="{BB962C8B-B14F-4D97-AF65-F5344CB8AC3E}">
        <p14:creationId xmlns:p14="http://schemas.microsoft.com/office/powerpoint/2010/main" val="314555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225;p40"/>
          <p:cNvSpPr txBox="1">
            <a:spLocks/>
          </p:cNvSpPr>
          <p:nvPr/>
        </p:nvSpPr>
        <p:spPr>
          <a:xfrm>
            <a:off x="1472532" y="159411"/>
            <a:ext cx="6106526" cy="1052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vi-VN" sz="4400" dirty="0"/>
              <a:t>Usecase </a:t>
            </a:r>
          </a:p>
        </p:txBody>
      </p:sp>
      <p:sp>
        <p:nvSpPr>
          <p:cNvPr id="15" name="Google Shape;1133;p35"/>
          <p:cNvSpPr txBox="1">
            <a:spLocks/>
          </p:cNvSpPr>
          <p:nvPr/>
        </p:nvSpPr>
        <p:spPr>
          <a:xfrm>
            <a:off x="3567566" y="4819185"/>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4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6</a:t>
            </a:r>
          </a:p>
        </p:txBody>
      </p:sp>
      <p:pic>
        <p:nvPicPr>
          <p:cNvPr id="30" name="Picture 29">
            <a:extLst>
              <a:ext uri="{FF2B5EF4-FFF2-40B4-BE49-F238E27FC236}">
                <a16:creationId xmlns:a16="http://schemas.microsoft.com/office/drawing/2014/main" id="{4A9523D2-01E9-174F-9F32-FC717A046979}"/>
              </a:ext>
            </a:extLst>
          </p:cNvPr>
          <p:cNvPicPr/>
          <p:nvPr/>
        </p:nvPicPr>
        <p:blipFill>
          <a:blip r:embed="rId2">
            <a:extLst>
              <a:ext uri="{28A0092B-C50C-407E-A947-70E740481C1C}">
                <a14:useLocalDpi xmlns:a14="http://schemas.microsoft.com/office/drawing/2010/main" val="0"/>
              </a:ext>
            </a:extLst>
          </a:blip>
          <a:stretch>
            <a:fillRect/>
          </a:stretch>
        </p:blipFill>
        <p:spPr>
          <a:xfrm>
            <a:off x="870155" y="1153794"/>
            <a:ext cx="7580671" cy="3418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225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5;p40"/>
          <p:cNvSpPr txBox="1">
            <a:spLocks/>
          </p:cNvSpPr>
          <p:nvPr/>
        </p:nvSpPr>
        <p:spPr>
          <a:xfrm>
            <a:off x="1412401" y="373123"/>
            <a:ext cx="7360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vi-VN" sz="4400" dirty="0"/>
              <a:t>Kiến trúc của Clean Architecture</a:t>
            </a:r>
          </a:p>
        </p:txBody>
      </p:sp>
      <p:sp>
        <p:nvSpPr>
          <p:cNvPr id="7" name="Google Shape;1133;p35"/>
          <p:cNvSpPr txBox="1">
            <a:spLocks/>
          </p:cNvSpPr>
          <p:nvPr/>
        </p:nvSpPr>
        <p:spPr>
          <a:xfrm>
            <a:off x="3548133" y="4801345"/>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6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3</a:t>
            </a:r>
            <a:endParaRPr lang="en-US" sz="18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endParaRPr>
          </a:p>
        </p:txBody>
      </p:sp>
      <p:sp>
        <p:nvSpPr>
          <p:cNvPr id="5" name="Title 4">
            <a:extLst>
              <a:ext uri="{FF2B5EF4-FFF2-40B4-BE49-F238E27FC236}">
                <a16:creationId xmlns:a16="http://schemas.microsoft.com/office/drawing/2014/main" id="{5BACC410-E6F3-A847-96CF-810DBB5AF17C}"/>
              </a:ext>
            </a:extLst>
          </p:cNvPr>
          <p:cNvSpPr>
            <a:spLocks noGrp="1"/>
          </p:cNvSpPr>
          <p:nvPr>
            <p:ph type="title"/>
          </p:nvPr>
        </p:nvSpPr>
        <p:spPr>
          <a:xfrm>
            <a:off x="2492188" y="1128823"/>
            <a:ext cx="6524812" cy="3138378"/>
          </a:xfrm>
        </p:spPr>
        <p:txBody>
          <a:bodyPr/>
          <a:lstStyle/>
          <a:p>
            <a:endPar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endParaRPr>
          </a:p>
        </p:txBody>
      </p:sp>
      <p:pic>
        <p:nvPicPr>
          <p:cNvPr id="3" name="Picture 2">
            <a:extLst>
              <a:ext uri="{FF2B5EF4-FFF2-40B4-BE49-F238E27FC236}">
                <a16:creationId xmlns:a16="http://schemas.microsoft.com/office/drawing/2014/main" id="{867D22ED-3EFF-D147-96FB-43B6B427A8BC}"/>
              </a:ext>
            </a:extLst>
          </p:cNvPr>
          <p:cNvPicPr>
            <a:picLocks noChangeAspect="1"/>
          </p:cNvPicPr>
          <p:nvPr/>
        </p:nvPicPr>
        <p:blipFill>
          <a:blip r:embed="rId2"/>
          <a:stretch>
            <a:fillRect/>
          </a:stretch>
        </p:blipFill>
        <p:spPr>
          <a:xfrm>
            <a:off x="2300748" y="1082320"/>
            <a:ext cx="5865429" cy="4061179"/>
          </a:xfrm>
          <a:prstGeom prst="rect">
            <a:avLst/>
          </a:prstGeom>
        </p:spPr>
      </p:pic>
    </p:spTree>
    <p:extLst>
      <p:ext uri="{BB962C8B-B14F-4D97-AF65-F5344CB8AC3E}">
        <p14:creationId xmlns:p14="http://schemas.microsoft.com/office/powerpoint/2010/main" val="187486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grpSp>
        <p:nvGrpSpPr>
          <p:cNvPr id="1196" name="Google Shape;1196;p39"/>
          <p:cNvGrpSpPr/>
          <p:nvPr/>
        </p:nvGrpSpPr>
        <p:grpSpPr>
          <a:xfrm flipH="1">
            <a:off x="311428" y="1684713"/>
            <a:ext cx="499902" cy="476589"/>
            <a:chOff x="984375" y="2346230"/>
            <a:chExt cx="468336" cy="446495"/>
          </a:xfrm>
        </p:grpSpPr>
        <p:sp>
          <p:nvSpPr>
            <p:cNvPr id="1197" name="Google Shape;1197;p39"/>
            <p:cNvSpPr/>
            <p:nvPr/>
          </p:nvSpPr>
          <p:spPr>
            <a:xfrm>
              <a:off x="1139896" y="2346230"/>
              <a:ext cx="312816" cy="368096"/>
            </a:xfrm>
            <a:custGeom>
              <a:avLst/>
              <a:gdLst/>
              <a:ahLst/>
              <a:cxnLst/>
              <a:rect l="l" t="t" r="r" b="b"/>
              <a:pathLst>
                <a:path w="8024" h="9442" extrusionOk="0">
                  <a:moveTo>
                    <a:pt x="2655" y="2271"/>
                  </a:moveTo>
                  <a:cubicBezTo>
                    <a:pt x="3185" y="2271"/>
                    <a:pt x="3508" y="3208"/>
                    <a:pt x="3086" y="3691"/>
                  </a:cubicBezTo>
                  <a:cubicBezTo>
                    <a:pt x="2907" y="3895"/>
                    <a:pt x="2638" y="4014"/>
                    <a:pt x="2369" y="4014"/>
                  </a:cubicBezTo>
                  <a:cubicBezTo>
                    <a:pt x="2348" y="4014"/>
                    <a:pt x="2327" y="4013"/>
                    <a:pt x="2306" y="4012"/>
                  </a:cubicBezTo>
                  <a:cubicBezTo>
                    <a:pt x="2204" y="4005"/>
                    <a:pt x="2100" y="3978"/>
                    <a:pt x="2022" y="3914"/>
                  </a:cubicBezTo>
                  <a:cubicBezTo>
                    <a:pt x="1829" y="3765"/>
                    <a:pt x="1846" y="3474"/>
                    <a:pt x="1886" y="3238"/>
                  </a:cubicBezTo>
                  <a:cubicBezTo>
                    <a:pt x="1937" y="2964"/>
                    <a:pt x="2008" y="2677"/>
                    <a:pt x="2211" y="2484"/>
                  </a:cubicBezTo>
                  <a:cubicBezTo>
                    <a:pt x="2367" y="2334"/>
                    <a:pt x="2518" y="2271"/>
                    <a:pt x="2655" y="2271"/>
                  </a:cubicBezTo>
                  <a:close/>
                  <a:moveTo>
                    <a:pt x="4035" y="6913"/>
                  </a:moveTo>
                  <a:cubicBezTo>
                    <a:pt x="4604" y="6913"/>
                    <a:pt x="5210" y="7741"/>
                    <a:pt x="4695" y="8114"/>
                  </a:cubicBezTo>
                  <a:cubicBezTo>
                    <a:pt x="4582" y="8199"/>
                    <a:pt x="4435" y="8219"/>
                    <a:pt x="4293" y="8219"/>
                  </a:cubicBezTo>
                  <a:cubicBezTo>
                    <a:pt x="4281" y="8219"/>
                    <a:pt x="4270" y="8219"/>
                    <a:pt x="4259" y="8219"/>
                  </a:cubicBezTo>
                  <a:cubicBezTo>
                    <a:pt x="3951" y="8216"/>
                    <a:pt x="3606" y="8117"/>
                    <a:pt x="3468" y="7844"/>
                  </a:cubicBezTo>
                  <a:cubicBezTo>
                    <a:pt x="3390" y="7688"/>
                    <a:pt x="3397" y="7492"/>
                    <a:pt x="3471" y="7334"/>
                  </a:cubicBezTo>
                  <a:cubicBezTo>
                    <a:pt x="3613" y="7031"/>
                    <a:pt x="3821" y="6913"/>
                    <a:pt x="4035" y="6913"/>
                  </a:cubicBezTo>
                  <a:close/>
                  <a:moveTo>
                    <a:pt x="3373" y="0"/>
                  </a:moveTo>
                  <a:cubicBezTo>
                    <a:pt x="3358" y="0"/>
                    <a:pt x="3342" y="0"/>
                    <a:pt x="3326" y="1"/>
                  </a:cubicBezTo>
                  <a:cubicBezTo>
                    <a:pt x="1" y="38"/>
                    <a:pt x="18" y="4752"/>
                    <a:pt x="72" y="5918"/>
                  </a:cubicBezTo>
                  <a:cubicBezTo>
                    <a:pt x="498" y="6306"/>
                    <a:pt x="869" y="6773"/>
                    <a:pt x="1147" y="7161"/>
                  </a:cubicBezTo>
                  <a:cubicBezTo>
                    <a:pt x="1542" y="7715"/>
                    <a:pt x="1859" y="8354"/>
                    <a:pt x="2025" y="9017"/>
                  </a:cubicBezTo>
                  <a:cubicBezTo>
                    <a:pt x="2837" y="9279"/>
                    <a:pt x="3763" y="9442"/>
                    <a:pt x="4614" y="9442"/>
                  </a:cubicBezTo>
                  <a:cubicBezTo>
                    <a:pt x="5883" y="9442"/>
                    <a:pt x="6985" y="9079"/>
                    <a:pt x="7297" y="8138"/>
                  </a:cubicBezTo>
                  <a:cubicBezTo>
                    <a:pt x="8023" y="5948"/>
                    <a:pt x="4647" y="5154"/>
                    <a:pt x="4647" y="5154"/>
                  </a:cubicBezTo>
                  <a:cubicBezTo>
                    <a:pt x="4647" y="5154"/>
                    <a:pt x="7097"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1211160" y="2434726"/>
              <a:ext cx="65495" cy="68029"/>
            </a:xfrm>
            <a:custGeom>
              <a:avLst/>
              <a:gdLst/>
              <a:ahLst/>
              <a:cxnLst/>
              <a:rect l="l" t="t" r="r" b="b"/>
              <a:pathLst>
                <a:path w="1680" h="1745" extrusionOk="0">
                  <a:moveTo>
                    <a:pt x="827" y="1"/>
                  </a:moveTo>
                  <a:cubicBezTo>
                    <a:pt x="690" y="1"/>
                    <a:pt x="539" y="64"/>
                    <a:pt x="383" y="214"/>
                  </a:cubicBezTo>
                  <a:cubicBezTo>
                    <a:pt x="180" y="407"/>
                    <a:pt x="109" y="694"/>
                    <a:pt x="58" y="968"/>
                  </a:cubicBezTo>
                  <a:cubicBezTo>
                    <a:pt x="18" y="1204"/>
                    <a:pt x="1" y="1495"/>
                    <a:pt x="194" y="1644"/>
                  </a:cubicBezTo>
                  <a:cubicBezTo>
                    <a:pt x="272" y="1708"/>
                    <a:pt x="376" y="1735"/>
                    <a:pt x="478" y="1742"/>
                  </a:cubicBezTo>
                  <a:cubicBezTo>
                    <a:pt x="499" y="1743"/>
                    <a:pt x="520" y="1744"/>
                    <a:pt x="541" y="1744"/>
                  </a:cubicBezTo>
                  <a:cubicBezTo>
                    <a:pt x="810" y="1744"/>
                    <a:pt x="1079" y="1625"/>
                    <a:pt x="1258" y="1421"/>
                  </a:cubicBezTo>
                  <a:cubicBezTo>
                    <a:pt x="1680" y="938"/>
                    <a:pt x="1357" y="1"/>
                    <a:pt x="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1272016" y="2615733"/>
              <a:ext cx="71031" cy="50953"/>
            </a:xfrm>
            <a:custGeom>
              <a:avLst/>
              <a:gdLst/>
              <a:ahLst/>
              <a:cxnLst/>
              <a:rect l="l" t="t" r="r" b="b"/>
              <a:pathLst>
                <a:path w="1822" h="1307" extrusionOk="0">
                  <a:moveTo>
                    <a:pt x="646" y="0"/>
                  </a:moveTo>
                  <a:cubicBezTo>
                    <a:pt x="432" y="0"/>
                    <a:pt x="224" y="118"/>
                    <a:pt x="82" y="421"/>
                  </a:cubicBezTo>
                  <a:cubicBezTo>
                    <a:pt x="8" y="579"/>
                    <a:pt x="1" y="775"/>
                    <a:pt x="79" y="931"/>
                  </a:cubicBezTo>
                  <a:cubicBezTo>
                    <a:pt x="217" y="1204"/>
                    <a:pt x="562" y="1303"/>
                    <a:pt x="870" y="1306"/>
                  </a:cubicBezTo>
                  <a:cubicBezTo>
                    <a:pt x="881" y="1306"/>
                    <a:pt x="892" y="1306"/>
                    <a:pt x="904" y="1306"/>
                  </a:cubicBezTo>
                  <a:cubicBezTo>
                    <a:pt x="1046" y="1306"/>
                    <a:pt x="1193" y="1286"/>
                    <a:pt x="1306" y="1201"/>
                  </a:cubicBezTo>
                  <a:cubicBezTo>
                    <a:pt x="1821" y="828"/>
                    <a:pt x="1215"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984375" y="2470319"/>
              <a:ext cx="249543" cy="322406"/>
            </a:xfrm>
            <a:custGeom>
              <a:avLst/>
              <a:gdLst/>
              <a:ahLst/>
              <a:cxnLst/>
              <a:rect l="l" t="t" r="r" b="b"/>
              <a:pathLst>
                <a:path w="6401" h="8270" extrusionOk="0">
                  <a:moveTo>
                    <a:pt x="1000" y="0"/>
                  </a:moveTo>
                  <a:cubicBezTo>
                    <a:pt x="974" y="0"/>
                    <a:pt x="947" y="2"/>
                    <a:pt x="920" y="4"/>
                  </a:cubicBezTo>
                  <a:cubicBezTo>
                    <a:pt x="58" y="82"/>
                    <a:pt x="1" y="1457"/>
                    <a:pt x="789" y="1457"/>
                  </a:cubicBezTo>
                  <a:cubicBezTo>
                    <a:pt x="851" y="1457"/>
                    <a:pt x="918" y="1448"/>
                    <a:pt x="990" y="1430"/>
                  </a:cubicBezTo>
                  <a:cubicBezTo>
                    <a:pt x="1031" y="1420"/>
                    <a:pt x="1024" y="1319"/>
                    <a:pt x="981" y="1319"/>
                  </a:cubicBezTo>
                  <a:cubicBezTo>
                    <a:pt x="976" y="1319"/>
                    <a:pt x="971" y="1319"/>
                    <a:pt x="966" y="1319"/>
                  </a:cubicBezTo>
                  <a:cubicBezTo>
                    <a:pt x="97" y="1319"/>
                    <a:pt x="395" y="232"/>
                    <a:pt x="1059" y="232"/>
                  </a:cubicBezTo>
                  <a:cubicBezTo>
                    <a:pt x="1131" y="232"/>
                    <a:pt x="1208" y="245"/>
                    <a:pt x="1288" y="274"/>
                  </a:cubicBezTo>
                  <a:cubicBezTo>
                    <a:pt x="1687" y="420"/>
                    <a:pt x="1869" y="913"/>
                    <a:pt x="1954" y="1288"/>
                  </a:cubicBezTo>
                  <a:cubicBezTo>
                    <a:pt x="1998" y="1491"/>
                    <a:pt x="2021" y="1701"/>
                    <a:pt x="2011" y="1907"/>
                  </a:cubicBezTo>
                  <a:cubicBezTo>
                    <a:pt x="2011" y="1991"/>
                    <a:pt x="1994" y="2072"/>
                    <a:pt x="1987" y="2157"/>
                  </a:cubicBezTo>
                  <a:cubicBezTo>
                    <a:pt x="1842" y="2316"/>
                    <a:pt x="1792" y="2542"/>
                    <a:pt x="1910" y="2796"/>
                  </a:cubicBezTo>
                  <a:cubicBezTo>
                    <a:pt x="2129" y="3272"/>
                    <a:pt x="2545" y="3482"/>
                    <a:pt x="2934" y="3809"/>
                  </a:cubicBezTo>
                  <a:cubicBezTo>
                    <a:pt x="3309" y="4123"/>
                    <a:pt x="3643" y="4479"/>
                    <a:pt x="3958" y="4853"/>
                  </a:cubicBezTo>
                  <a:cubicBezTo>
                    <a:pt x="4749" y="5800"/>
                    <a:pt x="5762" y="7063"/>
                    <a:pt x="6131" y="8236"/>
                  </a:cubicBezTo>
                  <a:cubicBezTo>
                    <a:pt x="6138" y="8260"/>
                    <a:pt x="6149" y="8269"/>
                    <a:pt x="6160" y="8269"/>
                  </a:cubicBezTo>
                  <a:cubicBezTo>
                    <a:pt x="6192" y="8269"/>
                    <a:pt x="6229" y="8194"/>
                    <a:pt x="6229" y="8161"/>
                  </a:cubicBezTo>
                  <a:cubicBezTo>
                    <a:pt x="6188" y="7350"/>
                    <a:pt x="6401" y="6668"/>
                    <a:pt x="6201" y="5854"/>
                  </a:cubicBezTo>
                  <a:cubicBezTo>
                    <a:pt x="6201" y="5847"/>
                    <a:pt x="6198" y="5840"/>
                    <a:pt x="6198" y="5834"/>
                  </a:cubicBezTo>
                  <a:cubicBezTo>
                    <a:pt x="6032" y="5171"/>
                    <a:pt x="5715" y="4532"/>
                    <a:pt x="5320" y="3978"/>
                  </a:cubicBezTo>
                  <a:cubicBezTo>
                    <a:pt x="5042" y="3590"/>
                    <a:pt x="4671" y="3123"/>
                    <a:pt x="4245" y="2735"/>
                  </a:cubicBezTo>
                  <a:cubicBezTo>
                    <a:pt x="3751" y="2286"/>
                    <a:pt x="3183" y="1934"/>
                    <a:pt x="2595" y="1917"/>
                  </a:cubicBezTo>
                  <a:cubicBezTo>
                    <a:pt x="2587" y="1916"/>
                    <a:pt x="2579" y="1916"/>
                    <a:pt x="2571" y="1916"/>
                  </a:cubicBezTo>
                  <a:cubicBezTo>
                    <a:pt x="2462" y="1916"/>
                    <a:pt x="2359" y="1936"/>
                    <a:pt x="2264" y="1971"/>
                  </a:cubicBezTo>
                  <a:cubicBezTo>
                    <a:pt x="2268" y="1582"/>
                    <a:pt x="2116" y="1089"/>
                    <a:pt x="2032" y="879"/>
                  </a:cubicBezTo>
                  <a:cubicBezTo>
                    <a:pt x="1854" y="443"/>
                    <a:pt x="1504" y="0"/>
                    <a:pt x="1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39"/>
          <p:cNvSpPr/>
          <p:nvPr/>
        </p:nvSpPr>
        <p:spPr>
          <a:xfrm>
            <a:off x="811341" y="1926797"/>
            <a:ext cx="137851" cy="137783"/>
          </a:xfrm>
          <a:custGeom>
            <a:avLst/>
            <a:gdLst/>
            <a:ahLst/>
            <a:cxnLst/>
            <a:rect l="l" t="t" r="r" b="b"/>
            <a:pathLst>
              <a:path w="2215" h="2214" extrusionOk="0">
                <a:moveTo>
                  <a:pt x="1106" y="0"/>
                </a:moveTo>
                <a:cubicBezTo>
                  <a:pt x="495" y="0"/>
                  <a:pt x="1" y="494"/>
                  <a:pt x="1" y="1106"/>
                </a:cubicBezTo>
                <a:cubicBezTo>
                  <a:pt x="1" y="1717"/>
                  <a:pt x="495" y="2214"/>
                  <a:pt x="1106" y="2214"/>
                </a:cubicBezTo>
                <a:cubicBezTo>
                  <a:pt x="1718" y="2214"/>
                  <a:pt x="2214" y="1717"/>
                  <a:pt x="2214" y="1106"/>
                </a:cubicBezTo>
                <a:cubicBezTo>
                  <a:pt x="2214" y="494"/>
                  <a:pt x="1718"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4351885" y="1925493"/>
            <a:ext cx="151250" cy="63885"/>
          </a:xfrm>
          <a:custGeom>
            <a:avLst/>
            <a:gdLst/>
            <a:ahLst/>
            <a:cxnLst/>
            <a:rect l="l" t="t" r="r" b="b"/>
            <a:pathLst>
              <a:path w="3137" h="1325" extrusionOk="0">
                <a:moveTo>
                  <a:pt x="1252" y="0"/>
                </a:moveTo>
                <a:cubicBezTo>
                  <a:pt x="1197" y="0"/>
                  <a:pt x="1141" y="4"/>
                  <a:pt x="1085" y="11"/>
                </a:cubicBezTo>
                <a:cubicBezTo>
                  <a:pt x="1" y="156"/>
                  <a:pt x="400" y="992"/>
                  <a:pt x="1524" y="1228"/>
                </a:cubicBezTo>
                <a:cubicBezTo>
                  <a:pt x="1869" y="1299"/>
                  <a:pt x="2154" y="1324"/>
                  <a:pt x="2383" y="1324"/>
                </a:cubicBezTo>
                <a:cubicBezTo>
                  <a:pt x="2901" y="1324"/>
                  <a:pt x="3137" y="1198"/>
                  <a:pt x="3137" y="1198"/>
                </a:cubicBezTo>
                <a:cubicBezTo>
                  <a:pt x="3137" y="1198"/>
                  <a:pt x="2267" y="0"/>
                  <a:pt x="1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6142932" y="1837642"/>
            <a:ext cx="125455" cy="87848"/>
          </a:xfrm>
          <a:custGeom>
            <a:avLst/>
            <a:gdLst/>
            <a:ahLst/>
            <a:cxnLst/>
            <a:rect l="l" t="t" r="r" b="b"/>
            <a:pathLst>
              <a:path w="2602" h="1822" extrusionOk="0">
                <a:moveTo>
                  <a:pt x="755" y="1"/>
                </a:moveTo>
                <a:cubicBezTo>
                  <a:pt x="0" y="1"/>
                  <a:pt x="177" y="798"/>
                  <a:pt x="1068" y="1323"/>
                </a:cubicBezTo>
                <a:cubicBezTo>
                  <a:pt x="1820" y="1769"/>
                  <a:pt x="2317" y="1822"/>
                  <a:pt x="2511" y="1822"/>
                </a:cubicBezTo>
                <a:cubicBezTo>
                  <a:pt x="2571" y="1822"/>
                  <a:pt x="2601" y="1817"/>
                  <a:pt x="2601" y="1817"/>
                </a:cubicBezTo>
                <a:cubicBezTo>
                  <a:pt x="2601" y="1817"/>
                  <a:pt x="2119" y="242"/>
                  <a:pt x="1044" y="32"/>
                </a:cubicBezTo>
                <a:cubicBezTo>
                  <a:pt x="936" y="11"/>
                  <a:pt x="84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4640978" y="1986007"/>
            <a:ext cx="125841" cy="87462"/>
          </a:xfrm>
          <a:custGeom>
            <a:avLst/>
            <a:gdLst/>
            <a:ahLst/>
            <a:cxnLst/>
            <a:rect l="l" t="t" r="r" b="b"/>
            <a:pathLst>
              <a:path w="2610" h="1814" extrusionOk="0">
                <a:moveTo>
                  <a:pt x="1846" y="0"/>
                </a:moveTo>
                <a:cubicBezTo>
                  <a:pt x="1763" y="0"/>
                  <a:pt x="1670" y="10"/>
                  <a:pt x="1565" y="30"/>
                </a:cubicBezTo>
                <a:cubicBezTo>
                  <a:pt x="490" y="236"/>
                  <a:pt x="0" y="1807"/>
                  <a:pt x="0" y="1807"/>
                </a:cubicBezTo>
                <a:cubicBezTo>
                  <a:pt x="0" y="1807"/>
                  <a:pt x="34" y="1813"/>
                  <a:pt x="99" y="1813"/>
                </a:cubicBezTo>
                <a:cubicBezTo>
                  <a:pt x="297" y="1813"/>
                  <a:pt x="791" y="1759"/>
                  <a:pt x="1535" y="1324"/>
                </a:cubicBezTo>
                <a:cubicBezTo>
                  <a:pt x="2431" y="800"/>
                  <a:pt x="2609"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6469341" y="1952524"/>
            <a:ext cx="125841" cy="87462"/>
          </a:xfrm>
          <a:custGeom>
            <a:avLst/>
            <a:gdLst/>
            <a:ahLst/>
            <a:cxnLst/>
            <a:rect l="l" t="t" r="r" b="b"/>
            <a:pathLst>
              <a:path w="2610" h="1814" extrusionOk="0">
                <a:moveTo>
                  <a:pt x="1849" y="1"/>
                </a:moveTo>
                <a:cubicBezTo>
                  <a:pt x="1766" y="1"/>
                  <a:pt x="1671" y="10"/>
                  <a:pt x="1566" y="30"/>
                </a:cubicBezTo>
                <a:cubicBezTo>
                  <a:pt x="491" y="236"/>
                  <a:pt x="0" y="1807"/>
                  <a:pt x="0" y="1807"/>
                </a:cubicBezTo>
                <a:cubicBezTo>
                  <a:pt x="0" y="1807"/>
                  <a:pt x="34" y="1813"/>
                  <a:pt x="98" y="1813"/>
                </a:cubicBezTo>
                <a:cubicBezTo>
                  <a:pt x="296" y="1813"/>
                  <a:pt x="791" y="1759"/>
                  <a:pt x="1535" y="1321"/>
                </a:cubicBezTo>
                <a:cubicBezTo>
                  <a:pt x="2431" y="797"/>
                  <a:pt x="2610" y="1"/>
                  <a:pt x="1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2630560" y="1835130"/>
            <a:ext cx="151250" cy="63885"/>
          </a:xfrm>
          <a:custGeom>
            <a:avLst/>
            <a:gdLst/>
            <a:ahLst/>
            <a:cxnLst/>
            <a:rect l="l" t="t" r="r" b="b"/>
            <a:pathLst>
              <a:path w="3137" h="1325" extrusionOk="0">
                <a:moveTo>
                  <a:pt x="1252" y="0"/>
                </a:moveTo>
                <a:cubicBezTo>
                  <a:pt x="1197" y="0"/>
                  <a:pt x="1141" y="4"/>
                  <a:pt x="1085" y="11"/>
                </a:cubicBezTo>
                <a:cubicBezTo>
                  <a:pt x="1" y="156"/>
                  <a:pt x="400" y="992"/>
                  <a:pt x="1524" y="1228"/>
                </a:cubicBezTo>
                <a:cubicBezTo>
                  <a:pt x="1869" y="1299"/>
                  <a:pt x="2154" y="1324"/>
                  <a:pt x="2383" y="1324"/>
                </a:cubicBezTo>
                <a:cubicBezTo>
                  <a:pt x="2901" y="1324"/>
                  <a:pt x="3137" y="1198"/>
                  <a:pt x="3137" y="1198"/>
                </a:cubicBezTo>
                <a:cubicBezTo>
                  <a:pt x="3137" y="1198"/>
                  <a:pt x="2267" y="0"/>
                  <a:pt x="1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2916828" y="1899019"/>
            <a:ext cx="125841" cy="87462"/>
          </a:xfrm>
          <a:custGeom>
            <a:avLst/>
            <a:gdLst/>
            <a:ahLst/>
            <a:cxnLst/>
            <a:rect l="l" t="t" r="r" b="b"/>
            <a:pathLst>
              <a:path w="2610" h="1814" extrusionOk="0">
                <a:moveTo>
                  <a:pt x="1846" y="0"/>
                </a:moveTo>
                <a:cubicBezTo>
                  <a:pt x="1763" y="0"/>
                  <a:pt x="1670" y="10"/>
                  <a:pt x="1565" y="30"/>
                </a:cubicBezTo>
                <a:cubicBezTo>
                  <a:pt x="490" y="236"/>
                  <a:pt x="0" y="1807"/>
                  <a:pt x="0" y="1807"/>
                </a:cubicBezTo>
                <a:cubicBezTo>
                  <a:pt x="0" y="1807"/>
                  <a:pt x="34" y="1813"/>
                  <a:pt x="99" y="1813"/>
                </a:cubicBezTo>
                <a:cubicBezTo>
                  <a:pt x="297" y="1813"/>
                  <a:pt x="791" y="1759"/>
                  <a:pt x="1535" y="1324"/>
                </a:cubicBezTo>
                <a:cubicBezTo>
                  <a:pt x="2431" y="800"/>
                  <a:pt x="2609"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702290" y="1844502"/>
            <a:ext cx="355975" cy="302376"/>
          </a:xfrm>
          <a:custGeom>
            <a:avLst/>
            <a:gdLst/>
            <a:ahLst/>
            <a:cxnLst/>
            <a:rect l="l" t="t" r="r" b="b"/>
            <a:pathLst>
              <a:path w="13866" h="12112" extrusionOk="0">
                <a:moveTo>
                  <a:pt x="6777" y="1"/>
                </a:moveTo>
                <a:cubicBezTo>
                  <a:pt x="6538" y="1"/>
                  <a:pt x="6299" y="14"/>
                  <a:pt x="6061" y="40"/>
                </a:cubicBezTo>
                <a:cubicBezTo>
                  <a:pt x="5899" y="59"/>
                  <a:pt x="5989" y="300"/>
                  <a:pt x="6113" y="312"/>
                </a:cubicBezTo>
                <a:cubicBezTo>
                  <a:pt x="8982" y="563"/>
                  <a:pt x="11936" y="1718"/>
                  <a:pt x="12620" y="4868"/>
                </a:cubicBezTo>
                <a:cubicBezTo>
                  <a:pt x="13326" y="8114"/>
                  <a:pt x="10901" y="11034"/>
                  <a:pt x="7741" y="11637"/>
                </a:cubicBezTo>
                <a:cubicBezTo>
                  <a:pt x="7365" y="11709"/>
                  <a:pt x="6985" y="11743"/>
                  <a:pt x="6606" y="11743"/>
                </a:cubicBezTo>
                <a:cubicBezTo>
                  <a:pt x="3778" y="11743"/>
                  <a:pt x="1014" y="9808"/>
                  <a:pt x="785" y="6834"/>
                </a:cubicBezTo>
                <a:cubicBezTo>
                  <a:pt x="555" y="3847"/>
                  <a:pt x="2656" y="811"/>
                  <a:pt x="5730" y="475"/>
                </a:cubicBezTo>
                <a:cubicBezTo>
                  <a:pt x="5862" y="460"/>
                  <a:pt x="5763" y="246"/>
                  <a:pt x="5659" y="244"/>
                </a:cubicBezTo>
                <a:cubicBezTo>
                  <a:pt x="5626" y="243"/>
                  <a:pt x="5594" y="243"/>
                  <a:pt x="5561" y="243"/>
                </a:cubicBezTo>
                <a:cubicBezTo>
                  <a:pt x="2938" y="243"/>
                  <a:pt x="740" y="2849"/>
                  <a:pt x="378" y="5296"/>
                </a:cubicBezTo>
                <a:cubicBezTo>
                  <a:pt x="1" y="7847"/>
                  <a:pt x="1097" y="10165"/>
                  <a:pt x="3417" y="11341"/>
                </a:cubicBezTo>
                <a:cubicBezTo>
                  <a:pt x="4440" y="11859"/>
                  <a:pt x="5511" y="12112"/>
                  <a:pt x="6571" y="12112"/>
                </a:cubicBezTo>
                <a:cubicBezTo>
                  <a:pt x="8042" y="12112"/>
                  <a:pt x="9492" y="11626"/>
                  <a:pt x="10766" y="10691"/>
                </a:cubicBezTo>
                <a:cubicBezTo>
                  <a:pt x="12937" y="9099"/>
                  <a:pt x="13866" y="6430"/>
                  <a:pt x="12822" y="3871"/>
                </a:cubicBezTo>
                <a:cubicBezTo>
                  <a:pt x="11847" y="1479"/>
                  <a:pt x="9317" y="1"/>
                  <a:pt x="6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5;p40"/>
          <p:cNvSpPr txBox="1">
            <a:spLocks/>
          </p:cNvSpPr>
          <p:nvPr/>
        </p:nvSpPr>
        <p:spPr>
          <a:xfrm>
            <a:off x="36406" y="57151"/>
            <a:ext cx="3131274" cy="1052126"/>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en-US" dirty="0"/>
              <a:t>Clean Architecture &amp; Flutter</a:t>
            </a:r>
          </a:p>
          <a:p>
            <a:pPr algn="ctr"/>
            <a:endParaRPr lang="vi-VN" sz="4400" dirty="0"/>
          </a:p>
        </p:txBody>
      </p:sp>
      <p:sp>
        <p:nvSpPr>
          <p:cNvPr id="40" name="Google Shape;1133;p35"/>
          <p:cNvSpPr txBox="1">
            <a:spLocks/>
          </p:cNvSpPr>
          <p:nvPr/>
        </p:nvSpPr>
        <p:spPr>
          <a:xfrm>
            <a:off x="3524936" y="4854570"/>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4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5</a:t>
            </a:r>
          </a:p>
        </p:txBody>
      </p:sp>
      <p:pic>
        <p:nvPicPr>
          <p:cNvPr id="1026" name="Picture 2">
            <a:extLst>
              <a:ext uri="{FF2B5EF4-FFF2-40B4-BE49-F238E27FC236}">
                <a16:creationId xmlns:a16="http://schemas.microsoft.com/office/drawing/2014/main" id="{AB817AFC-30D2-ED47-919F-EFFA74EB4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603" y="-81066"/>
            <a:ext cx="40449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48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5;p40"/>
          <p:cNvSpPr txBox="1">
            <a:spLocks/>
          </p:cNvSpPr>
          <p:nvPr/>
        </p:nvSpPr>
        <p:spPr>
          <a:xfrm>
            <a:off x="1518737" y="2045687"/>
            <a:ext cx="6106526" cy="1052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en-US" sz="4400" dirty="0"/>
              <a:t>Demo </a:t>
            </a:r>
            <a:r>
              <a:rPr lang="en-US" sz="4400" dirty="0" err="1"/>
              <a:t>chương</a:t>
            </a:r>
            <a:r>
              <a:rPr lang="en-US" sz="4400" dirty="0"/>
              <a:t> </a:t>
            </a:r>
            <a:r>
              <a:rPr lang="en-US" sz="4400" dirty="0" err="1"/>
              <a:t>trình</a:t>
            </a:r>
            <a:endParaRPr lang="vi-VN" sz="4400" dirty="0"/>
          </a:p>
        </p:txBody>
      </p:sp>
      <p:sp>
        <p:nvSpPr>
          <p:cNvPr id="6" name="Google Shape;1133;p35"/>
          <p:cNvSpPr txBox="1">
            <a:spLocks/>
          </p:cNvSpPr>
          <p:nvPr/>
        </p:nvSpPr>
        <p:spPr>
          <a:xfrm>
            <a:off x="3674456" y="4830532"/>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4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7</a:t>
            </a:r>
          </a:p>
        </p:txBody>
      </p:sp>
    </p:spTree>
    <p:extLst>
      <p:ext uri="{BB962C8B-B14F-4D97-AF65-F5344CB8AC3E}">
        <p14:creationId xmlns:p14="http://schemas.microsoft.com/office/powerpoint/2010/main" val="152347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C1DD4B-694A-6F45-8668-607F1888335C}"/>
              </a:ext>
            </a:extLst>
          </p:cNvPr>
          <p:cNvSpPr/>
          <p:nvPr/>
        </p:nvSpPr>
        <p:spPr>
          <a:xfrm>
            <a:off x="1084984" y="1567227"/>
            <a:ext cx="722505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Thanks For Watching</a:t>
            </a:r>
          </a:p>
        </p:txBody>
      </p:sp>
      <p:sp>
        <p:nvSpPr>
          <p:cNvPr id="9" name="TextBox 8">
            <a:extLst>
              <a:ext uri="{FF2B5EF4-FFF2-40B4-BE49-F238E27FC236}">
                <a16:creationId xmlns:a16="http://schemas.microsoft.com/office/drawing/2014/main" id="{10E3AD38-F532-E645-B30A-B0F758B9B096}"/>
              </a:ext>
            </a:extLst>
          </p:cNvPr>
          <p:cNvSpPr txBox="1"/>
          <p:nvPr/>
        </p:nvSpPr>
        <p:spPr>
          <a:xfrm>
            <a:off x="1936377" y="2571750"/>
            <a:ext cx="6544235" cy="1600438"/>
          </a:xfrm>
          <a:prstGeom prst="rect">
            <a:avLst/>
          </a:prstGeom>
          <a:noFill/>
        </p:spPr>
        <p:txBody>
          <a:bodyPr wrap="square" rtlCol="0">
            <a:spAutoFit/>
          </a:bodyPr>
          <a:lstStyle/>
          <a:p>
            <a:r>
              <a:rPr lang="en-VN" sz="2800" dirty="0"/>
              <a:t>Contact: </a:t>
            </a:r>
          </a:p>
          <a:p>
            <a:pPr marL="285750" indent="-285750">
              <a:buFont typeface="Arial" panose="020B0604020202020204" pitchFamily="34" charset="0"/>
              <a:buChar char="•"/>
            </a:pPr>
            <a:r>
              <a:rPr lang="en-VN" sz="2800" dirty="0"/>
              <a:t>Phone: 0373216416</a:t>
            </a:r>
          </a:p>
          <a:p>
            <a:pPr marL="285750" indent="-285750">
              <a:buFont typeface="Arial" panose="020B0604020202020204" pitchFamily="34" charset="0"/>
              <a:buChar char="•"/>
            </a:pPr>
            <a:r>
              <a:rPr lang="en-VN" sz="2800" dirty="0"/>
              <a:t>Email: daovotan3@gmail.com</a:t>
            </a:r>
          </a:p>
          <a:p>
            <a:pPr marL="285750" indent="-285750">
              <a:buFont typeface="Arial" panose="020B0604020202020204" pitchFamily="34" charset="0"/>
              <a:buChar char="•"/>
            </a:pPr>
            <a:endParaRPr lang="en-VN" dirty="0"/>
          </a:p>
        </p:txBody>
      </p:sp>
    </p:spTree>
    <p:extLst>
      <p:ext uri="{BB962C8B-B14F-4D97-AF65-F5344CB8AC3E}">
        <p14:creationId xmlns:p14="http://schemas.microsoft.com/office/powerpoint/2010/main" val="120308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33" name="Google Shape;1133;p35"/>
          <p:cNvSpPr txBox="1">
            <a:spLocks noGrp="1"/>
          </p:cNvSpPr>
          <p:nvPr>
            <p:ph type="title"/>
          </p:nvPr>
        </p:nvSpPr>
        <p:spPr>
          <a:xfrm>
            <a:off x="719071" y="226103"/>
            <a:ext cx="7360800" cy="8143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Nội dung</a:t>
            </a:r>
            <a:endParaRPr sz="4800" dirty="0"/>
          </a:p>
        </p:txBody>
      </p:sp>
      <p:sp>
        <p:nvSpPr>
          <p:cNvPr id="1134" name="Google Shape;1134;p35"/>
          <p:cNvSpPr txBox="1">
            <a:spLocks noGrp="1"/>
          </p:cNvSpPr>
          <p:nvPr>
            <p:ph type="subTitle" idx="7"/>
          </p:nvPr>
        </p:nvSpPr>
        <p:spPr>
          <a:xfrm>
            <a:off x="1302561" y="1264909"/>
            <a:ext cx="3185903" cy="56663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b="1" dirty="0">
                <a:solidFill>
                  <a:schemeClr val="accent3">
                    <a:lumMod val="50000"/>
                  </a:schemeClr>
                </a:solidFill>
                <a:latin typeface="Amatic SC"/>
                <a:ea typeface="Amatic SC"/>
                <a:cs typeface="Amatic SC"/>
                <a:sym typeface="Amatic SC"/>
              </a:rPr>
              <a:t>01. </a:t>
            </a:r>
            <a:r>
              <a:rPr lang="en" dirty="0">
                <a:solidFill>
                  <a:schemeClr val="accent3">
                    <a:lumMod val="50000"/>
                  </a:schemeClr>
                </a:solidFill>
              </a:rPr>
              <a:t>   </a:t>
            </a:r>
            <a:r>
              <a:rPr lang="en-US" dirty="0" err="1">
                <a:solidFill>
                  <a:schemeClr val="accent3">
                    <a:lumMod val="50000"/>
                  </a:schemeClr>
                </a:solidFill>
              </a:rPr>
              <a:t>Lý</a:t>
            </a:r>
            <a:r>
              <a:rPr lang="en-US" dirty="0">
                <a:solidFill>
                  <a:schemeClr val="accent3">
                    <a:lumMod val="50000"/>
                  </a:schemeClr>
                </a:solidFill>
              </a:rPr>
              <a:t> do </a:t>
            </a:r>
            <a:r>
              <a:rPr lang="en-US" dirty="0" err="1">
                <a:solidFill>
                  <a:schemeClr val="accent3">
                    <a:lumMod val="50000"/>
                  </a:schemeClr>
                </a:solidFill>
              </a:rPr>
              <a:t>chọn</a:t>
            </a:r>
            <a:r>
              <a:rPr lang="en-US" dirty="0">
                <a:solidFill>
                  <a:schemeClr val="accent3">
                    <a:lumMod val="50000"/>
                  </a:schemeClr>
                </a:solidFill>
              </a:rPr>
              <a:t> </a:t>
            </a:r>
            <a:r>
              <a:rPr lang="en-US" dirty="0" err="1">
                <a:solidFill>
                  <a:schemeClr val="accent3">
                    <a:lumMod val="50000"/>
                  </a:schemeClr>
                </a:solidFill>
              </a:rPr>
              <a:t>đề</a:t>
            </a:r>
            <a:r>
              <a:rPr lang="en-US" dirty="0">
                <a:solidFill>
                  <a:schemeClr val="accent3">
                    <a:lumMod val="50000"/>
                  </a:schemeClr>
                </a:solidFill>
              </a:rPr>
              <a:t> </a:t>
            </a:r>
            <a:r>
              <a:rPr lang="en-US" dirty="0" err="1">
                <a:solidFill>
                  <a:schemeClr val="accent3">
                    <a:lumMod val="50000"/>
                  </a:schemeClr>
                </a:solidFill>
              </a:rPr>
              <a:t>tài</a:t>
            </a:r>
            <a:endParaRPr b="1" dirty="0">
              <a:solidFill>
                <a:schemeClr val="accent3">
                  <a:lumMod val="50000"/>
                </a:schemeClr>
              </a:solidFill>
              <a:latin typeface="Amatic SC"/>
              <a:ea typeface="Amatic SC"/>
              <a:cs typeface="Amatic SC"/>
              <a:sym typeface="Amatic SC"/>
            </a:endParaRPr>
          </a:p>
        </p:txBody>
      </p:sp>
      <p:sp>
        <p:nvSpPr>
          <p:cNvPr id="1135" name="Google Shape;1135;p35"/>
          <p:cNvSpPr txBox="1">
            <a:spLocks noGrp="1"/>
          </p:cNvSpPr>
          <p:nvPr>
            <p:ph type="subTitle" idx="5"/>
          </p:nvPr>
        </p:nvSpPr>
        <p:spPr>
          <a:xfrm>
            <a:off x="1302562" y="2427730"/>
            <a:ext cx="5142319" cy="706953"/>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b="1" dirty="0">
                <a:solidFill>
                  <a:schemeClr val="accent3">
                    <a:lumMod val="50000"/>
                  </a:schemeClr>
                </a:solidFill>
                <a:latin typeface="Amatic SC"/>
                <a:ea typeface="Amatic SC"/>
                <a:cs typeface="Amatic SC"/>
                <a:sym typeface="Amatic SC"/>
              </a:rPr>
              <a:t>02. </a:t>
            </a:r>
            <a:r>
              <a:rPr lang="en" dirty="0">
                <a:solidFill>
                  <a:schemeClr val="accent3">
                    <a:lumMod val="50000"/>
                  </a:schemeClr>
                </a:solidFill>
              </a:rPr>
              <a:t>   </a:t>
            </a:r>
            <a:r>
              <a:rPr lang="en" dirty="0" err="1">
                <a:solidFill>
                  <a:schemeClr val="accent3">
                    <a:lumMod val="50000"/>
                  </a:schemeClr>
                </a:solidFill>
              </a:rPr>
              <a:t>Công</a:t>
            </a:r>
            <a:r>
              <a:rPr lang="en" dirty="0">
                <a:solidFill>
                  <a:schemeClr val="accent3">
                    <a:lumMod val="50000"/>
                  </a:schemeClr>
                </a:solidFill>
              </a:rPr>
              <a:t> </a:t>
            </a:r>
            <a:r>
              <a:rPr lang="en" dirty="0" err="1">
                <a:solidFill>
                  <a:schemeClr val="accent3">
                    <a:lumMod val="50000"/>
                  </a:schemeClr>
                </a:solidFill>
              </a:rPr>
              <a:t>nghệ</a:t>
            </a:r>
            <a:r>
              <a:rPr lang="en" dirty="0">
                <a:solidFill>
                  <a:schemeClr val="accent3">
                    <a:lumMod val="50000"/>
                  </a:schemeClr>
                </a:solidFill>
              </a:rPr>
              <a:t> </a:t>
            </a:r>
            <a:r>
              <a:rPr lang="en" dirty="0" err="1">
                <a:solidFill>
                  <a:schemeClr val="accent3">
                    <a:lumMod val="50000"/>
                  </a:schemeClr>
                </a:solidFill>
              </a:rPr>
              <a:t>sử</a:t>
            </a:r>
            <a:r>
              <a:rPr lang="en" dirty="0">
                <a:solidFill>
                  <a:schemeClr val="accent3">
                    <a:lumMod val="50000"/>
                  </a:schemeClr>
                </a:solidFill>
              </a:rPr>
              <a:t> </a:t>
            </a:r>
            <a:r>
              <a:rPr lang="en" dirty="0" err="1">
                <a:solidFill>
                  <a:schemeClr val="accent3">
                    <a:lumMod val="50000"/>
                  </a:schemeClr>
                </a:solidFill>
              </a:rPr>
              <a:t>dụng</a:t>
            </a:r>
            <a:endParaRPr b="1" dirty="0">
              <a:solidFill>
                <a:schemeClr val="accent3">
                  <a:lumMod val="50000"/>
                </a:schemeClr>
              </a:solidFill>
              <a:latin typeface="Amatic SC"/>
              <a:ea typeface="Amatic SC"/>
              <a:cs typeface="Amatic SC"/>
              <a:sym typeface="Amatic SC"/>
            </a:endParaRPr>
          </a:p>
        </p:txBody>
      </p:sp>
      <p:sp>
        <p:nvSpPr>
          <p:cNvPr id="1136" name="Google Shape;1136;p35"/>
          <p:cNvSpPr txBox="1">
            <a:spLocks noGrp="1"/>
          </p:cNvSpPr>
          <p:nvPr>
            <p:ph type="subTitle" idx="8"/>
          </p:nvPr>
        </p:nvSpPr>
        <p:spPr>
          <a:xfrm>
            <a:off x="1302562" y="3639311"/>
            <a:ext cx="3689852" cy="57037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b="1" dirty="0">
                <a:solidFill>
                  <a:schemeClr val="accent3">
                    <a:lumMod val="50000"/>
                  </a:schemeClr>
                </a:solidFill>
                <a:latin typeface="Amatic SC"/>
                <a:ea typeface="Amatic SC"/>
                <a:cs typeface="Amatic SC"/>
                <a:sym typeface="Amatic SC"/>
              </a:rPr>
              <a:t>03. </a:t>
            </a:r>
            <a:r>
              <a:rPr lang="en" dirty="0">
                <a:solidFill>
                  <a:schemeClr val="accent3">
                    <a:lumMod val="50000"/>
                  </a:schemeClr>
                </a:solidFill>
              </a:rPr>
              <a:t>   DEMO chương trình</a:t>
            </a:r>
            <a:endParaRPr b="1" dirty="0">
              <a:solidFill>
                <a:schemeClr val="accent3">
                  <a:lumMod val="50000"/>
                </a:schemeClr>
              </a:solidFill>
              <a:latin typeface="Amatic SC"/>
              <a:ea typeface="Amatic SC"/>
              <a:cs typeface="Amatic SC"/>
              <a:sym typeface="Amatic SC"/>
            </a:endParaRPr>
          </a:p>
        </p:txBody>
      </p:sp>
      <p:sp>
        <p:nvSpPr>
          <p:cNvPr id="21" name="Google Shape;1133;p35"/>
          <p:cNvSpPr txBox="1">
            <a:spLocks/>
          </p:cNvSpPr>
          <p:nvPr/>
        </p:nvSpPr>
        <p:spPr>
          <a:xfrm>
            <a:off x="4992414" y="1124593"/>
            <a:ext cx="872358" cy="977476"/>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endParaRPr lang="en-US" sz="3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721" y="973688"/>
            <a:ext cx="2593002" cy="2160835"/>
          </a:xfrm>
          <a:prstGeom prst="rect">
            <a:avLst/>
          </a:prstGeom>
        </p:spPr>
      </p:pic>
      <p:sp>
        <p:nvSpPr>
          <p:cNvPr id="23" name="Google Shape;1133;p35"/>
          <p:cNvSpPr txBox="1">
            <a:spLocks/>
          </p:cNvSpPr>
          <p:nvPr/>
        </p:nvSpPr>
        <p:spPr>
          <a:xfrm>
            <a:off x="3571335" y="4775037"/>
            <a:ext cx="1656271" cy="368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5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0" y="1303780"/>
            <a:ext cx="6159500" cy="3052320"/>
          </a:xfrm>
        </p:spPr>
        <p:txBody>
          <a:bodyPr/>
          <a:lstStyle/>
          <a:p>
            <a:pPr algn="just"/>
            <a:r>
              <a:rPr lang="en-US" sz="2800" dirty="0" err="1">
                <a:solidFill>
                  <a:schemeClr val="accent3">
                    <a:lumMod val="50000"/>
                  </a:schemeClr>
                </a:solidFill>
                <a:cs typeface="Al Bayan Plain" pitchFamily="2" charset="-78"/>
              </a:rPr>
              <a:t>Thói</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quen</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sử</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dụng</a:t>
            </a:r>
            <a:r>
              <a:rPr lang="en-US" sz="2800" dirty="0">
                <a:solidFill>
                  <a:schemeClr val="accent3">
                    <a:lumMod val="50000"/>
                  </a:schemeClr>
                </a:solidFill>
                <a:cs typeface="Al Bayan Plain" pitchFamily="2" charset="-78"/>
              </a:rPr>
              <a:t> smartphone </a:t>
            </a:r>
            <a:r>
              <a:rPr lang="en-US" sz="2800" dirty="0" err="1">
                <a:solidFill>
                  <a:schemeClr val="accent3">
                    <a:lumMod val="50000"/>
                  </a:schemeClr>
                </a:solidFill>
                <a:cs typeface="Al Bayan Plain" pitchFamily="2" charset="-78"/>
              </a:rPr>
              <a:t>đang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tăng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dần</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trong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tất</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cả</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lĩnh</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vực</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và</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nó</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cũng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cho</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thấy</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rằng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số</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lượng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người</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dùng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nhắn</a:t>
            </a:r>
            <a:r>
              <a:rPr lang="en-US" sz="2800" dirty="0">
                <a:solidFill>
                  <a:schemeClr val="accent3">
                    <a:lumMod val="50000"/>
                  </a:schemeClr>
                </a:solidFill>
                <a:cs typeface="Al Bayan Plain" pitchFamily="2" charset="-78"/>
              </a:rPr>
              <a:t> tin qua </a:t>
            </a:r>
            <a:r>
              <a:rPr lang="en-US" sz="2800" dirty="0" err="1">
                <a:solidFill>
                  <a:schemeClr val="accent3">
                    <a:lumMod val="50000"/>
                  </a:schemeClr>
                </a:solidFill>
                <a:cs typeface="Al Bayan Plain" pitchFamily="2" charset="-78"/>
              </a:rPr>
              <a:t>ứng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dụng</a:t>
            </a:r>
            <a:r>
              <a:rPr lang="en-US" sz="2800" dirty="0">
                <a:solidFill>
                  <a:schemeClr val="accent3">
                    <a:lumMod val="50000"/>
                  </a:schemeClr>
                </a:solidFill>
                <a:cs typeface="Al Bayan Plain" pitchFamily="2" charset="-78"/>
              </a:rPr>
              <a:t> chat </a:t>
            </a:r>
            <a:r>
              <a:rPr lang="en-US" sz="2800" dirty="0" err="1">
                <a:solidFill>
                  <a:schemeClr val="accent3">
                    <a:lumMod val="50000"/>
                  </a:schemeClr>
                </a:solidFill>
                <a:cs typeface="Al Bayan Plain" pitchFamily="2" charset="-78"/>
              </a:rPr>
              <a:t>đang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phát</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triển</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mạnh</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lên</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đến</a:t>
            </a:r>
            <a:r>
              <a:rPr lang="en-US" sz="2800" dirty="0">
                <a:solidFill>
                  <a:schemeClr val="accent3">
                    <a:lumMod val="50000"/>
                  </a:schemeClr>
                </a:solidFill>
                <a:cs typeface="Al Bayan Plain" pitchFamily="2" charset="-78"/>
              </a:rPr>
              <a:t> 2,48 </a:t>
            </a:r>
            <a:r>
              <a:rPr lang="en-US" sz="2800" dirty="0" err="1">
                <a:solidFill>
                  <a:schemeClr val="accent3">
                    <a:lumMod val="50000"/>
                  </a:schemeClr>
                </a:solidFill>
                <a:cs typeface="Al Bayan Plain" pitchFamily="2" charset="-78"/>
              </a:rPr>
              <a:t>tỷ</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người</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dùng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trong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năm</a:t>
            </a:r>
            <a:r>
              <a:rPr lang="en-US" sz="2800" dirty="0">
                <a:solidFill>
                  <a:schemeClr val="accent3">
                    <a:lumMod val="50000"/>
                  </a:schemeClr>
                </a:solidFill>
                <a:cs typeface="Al Bayan Plain" pitchFamily="2" charset="-78"/>
              </a:rPr>
              <a:t> 2021. </a:t>
            </a:r>
            <a:r>
              <a:rPr lang="en-US" sz="2800" dirty="0" err="1">
                <a:solidFill>
                  <a:schemeClr val="accent3">
                    <a:lumMod val="50000"/>
                  </a:schemeClr>
                </a:solidFill>
                <a:cs typeface="Al Bayan Plain" pitchFamily="2" charset="-78"/>
              </a:rPr>
              <a:t>Những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thống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kê</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này</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hoàn</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toàn</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là</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một</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dấu</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hiệu</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tốt</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cho</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đối</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với</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việc</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phát</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triển</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ứng</a:t>
            </a:r>
            <a:r>
              <a:rPr lang="en-US" sz="2800" dirty="0">
                <a:solidFill>
                  <a:schemeClr val="accent3">
                    <a:lumMod val="50000"/>
                  </a:schemeClr>
                </a:solidFill>
                <a:cs typeface="Al Bayan Plain" pitchFamily="2" charset="-78"/>
              </a:rPr>
              <a:t> </a:t>
            </a:r>
            <a:r>
              <a:rPr lang="en-US" sz="2800" dirty="0" err="1">
                <a:solidFill>
                  <a:schemeClr val="accent3">
                    <a:lumMod val="50000"/>
                  </a:schemeClr>
                </a:solidFill>
                <a:cs typeface="Al Bayan Plain" pitchFamily="2" charset="-78"/>
              </a:rPr>
              <a:t>dụng</a:t>
            </a:r>
            <a:r>
              <a:rPr lang="en-US" sz="2800" dirty="0">
                <a:solidFill>
                  <a:schemeClr val="accent3">
                    <a:lumMod val="50000"/>
                  </a:schemeClr>
                </a:solidFill>
                <a:cs typeface="Al Bayan Plain" pitchFamily="2" charset="-78"/>
              </a:rPr>
              <a:t> chat</a:t>
            </a:r>
            <a:r>
              <a:rPr lang="vi-VN" sz="2800" dirty="0">
                <a:solidFill>
                  <a:schemeClr val="accent3">
                    <a:lumMod val="50000"/>
                  </a:schemeClr>
                </a:solidFill>
                <a:cs typeface="Al Bayan Plain" pitchFamily="2" charset="-78"/>
              </a:rPr>
              <a:t>.</a:t>
            </a:r>
            <a:br>
              <a:rPr lang="en-VN" sz="2800" dirty="0">
                <a:solidFill>
                  <a:schemeClr val="accent3">
                    <a:lumMod val="50000"/>
                  </a:schemeClr>
                </a:solidFill>
                <a:cs typeface="Al Bayan Plain" pitchFamily="2" charset="-78"/>
              </a:rPr>
            </a:br>
            <a:endParaRPr lang="en-US" sz="2800" dirty="0">
              <a:solidFill>
                <a:schemeClr val="accent3">
                  <a:lumMod val="50000"/>
                </a:schemeClr>
              </a:solidFill>
              <a:cs typeface="Al Bayan Plain" pitchFamily="2" charset="-78"/>
            </a:endParaRPr>
          </a:p>
        </p:txBody>
      </p:sp>
      <p:sp>
        <p:nvSpPr>
          <p:cNvPr id="4" name="Google Shape;1225;p40"/>
          <p:cNvSpPr txBox="1">
            <a:spLocks/>
          </p:cNvSpPr>
          <p:nvPr/>
        </p:nvSpPr>
        <p:spPr>
          <a:xfrm>
            <a:off x="1412401" y="373123"/>
            <a:ext cx="7360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vi-VN" sz="4400" dirty="0"/>
              <a:t>lÝ DO CHỌN ĐỀ TÀI</a:t>
            </a:r>
          </a:p>
        </p:txBody>
      </p:sp>
    </p:spTree>
    <p:extLst>
      <p:ext uri="{BB962C8B-B14F-4D97-AF65-F5344CB8AC3E}">
        <p14:creationId xmlns:p14="http://schemas.microsoft.com/office/powerpoint/2010/main" val="128203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4" name="Google Shape;1224;p40"/>
          <p:cNvSpPr/>
          <p:nvPr/>
        </p:nvSpPr>
        <p:spPr>
          <a:xfrm>
            <a:off x="3445397" y="420000"/>
            <a:ext cx="2597547" cy="662697"/>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txBox="1">
            <a:spLocks noGrp="1"/>
          </p:cNvSpPr>
          <p:nvPr>
            <p:ph type="title"/>
          </p:nvPr>
        </p:nvSpPr>
        <p:spPr>
          <a:xfrm>
            <a:off x="1015587" y="358559"/>
            <a:ext cx="7360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400" dirty="0"/>
              <a:t>Công nghệ sử dụng</a:t>
            </a:r>
            <a:endParaRPr sz="4400" dirty="0"/>
          </a:p>
        </p:txBody>
      </p:sp>
      <p:sp>
        <p:nvSpPr>
          <p:cNvPr id="1226" name="Google Shape;1226;p40"/>
          <p:cNvSpPr txBox="1">
            <a:spLocks noGrp="1"/>
          </p:cNvSpPr>
          <p:nvPr>
            <p:ph type="subTitle" idx="2"/>
          </p:nvPr>
        </p:nvSpPr>
        <p:spPr>
          <a:xfrm>
            <a:off x="294561" y="2901966"/>
            <a:ext cx="2044500" cy="66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vi-VN" dirty="0"/>
              <a:t>Flutter </a:t>
            </a:r>
            <a:endParaRPr dirty="0"/>
          </a:p>
        </p:txBody>
      </p:sp>
      <p:sp>
        <p:nvSpPr>
          <p:cNvPr id="1227" name="Google Shape;1227;p40"/>
          <p:cNvSpPr txBox="1">
            <a:spLocks noGrp="1"/>
          </p:cNvSpPr>
          <p:nvPr>
            <p:ph type="subTitle" idx="3"/>
          </p:nvPr>
        </p:nvSpPr>
        <p:spPr>
          <a:xfrm>
            <a:off x="4628040" y="2935117"/>
            <a:ext cx="2044500" cy="66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vi-VN" dirty="0"/>
              <a:t>Firebase</a:t>
            </a:r>
            <a:endParaRPr dirty="0"/>
          </a:p>
        </p:txBody>
      </p:sp>
      <p:sp>
        <p:nvSpPr>
          <p:cNvPr id="1228" name="Google Shape;1228;p40"/>
          <p:cNvSpPr txBox="1">
            <a:spLocks noGrp="1"/>
          </p:cNvSpPr>
          <p:nvPr>
            <p:ph type="subTitle" idx="4"/>
          </p:nvPr>
        </p:nvSpPr>
        <p:spPr>
          <a:xfrm>
            <a:off x="7759689" y="2899367"/>
            <a:ext cx="1178017" cy="662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vi-VN" dirty="0"/>
              <a:t>App</a:t>
            </a:r>
            <a:endParaRPr dirty="0"/>
          </a:p>
        </p:txBody>
      </p:sp>
      <p:sp>
        <p:nvSpPr>
          <p:cNvPr id="4" name="Plus 3"/>
          <p:cNvSpPr/>
          <p:nvPr/>
        </p:nvSpPr>
        <p:spPr>
          <a:xfrm>
            <a:off x="1715300" y="1990523"/>
            <a:ext cx="525517" cy="502019"/>
          </a:xfrm>
          <a:prstGeom prst="mathPlu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qual 4"/>
          <p:cNvSpPr/>
          <p:nvPr/>
        </p:nvSpPr>
        <p:spPr>
          <a:xfrm>
            <a:off x="6576181" y="1912733"/>
            <a:ext cx="777261" cy="506617"/>
          </a:xfrm>
          <a:prstGeom prst="mathEqual">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Google Shape;1133;p35"/>
          <p:cNvSpPr txBox="1">
            <a:spLocks/>
          </p:cNvSpPr>
          <p:nvPr/>
        </p:nvSpPr>
        <p:spPr>
          <a:xfrm>
            <a:off x="3579662" y="4767187"/>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4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2</a:t>
            </a:r>
          </a:p>
        </p:txBody>
      </p:sp>
      <p:pic>
        <p:nvPicPr>
          <p:cNvPr id="1026" name="Picture 2" descr="Firebase Brand Guidelines">
            <a:extLst>
              <a:ext uri="{FF2B5EF4-FFF2-40B4-BE49-F238E27FC236}">
                <a16:creationId xmlns:a16="http://schemas.microsoft.com/office/drawing/2014/main" id="{01881B38-2F50-4841-8B15-8A00FD206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303" y="1634164"/>
            <a:ext cx="1245975" cy="12147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imation and motion widgets - Flutter">
            <a:extLst>
              <a:ext uri="{FF2B5EF4-FFF2-40B4-BE49-F238E27FC236}">
                <a16:creationId xmlns:a16="http://schemas.microsoft.com/office/drawing/2014/main" id="{5F26B808-1773-A442-8D40-8705E7857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2" y="1440086"/>
            <a:ext cx="1574788" cy="149503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Chat App Logo Icon Vector 561419 Vector Art at Vecteezy">
            <a:extLst>
              <a:ext uri="{FF2B5EF4-FFF2-40B4-BE49-F238E27FC236}">
                <a16:creationId xmlns:a16="http://schemas.microsoft.com/office/drawing/2014/main" id="{BB2083EA-4B4F-6943-8436-783137DA49C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32" name="Picture 8" descr="Chat App Logo Icon Vector 561419 Vector Art at Vecteezy">
            <a:extLst>
              <a:ext uri="{FF2B5EF4-FFF2-40B4-BE49-F238E27FC236}">
                <a16:creationId xmlns:a16="http://schemas.microsoft.com/office/drawing/2014/main" id="{5C6E61F0-8B76-6045-B0C0-15EC1DAD49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8635" y="1214457"/>
            <a:ext cx="1658124" cy="17262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rt Lang logo">
            <a:extLst>
              <a:ext uri="{FF2B5EF4-FFF2-40B4-BE49-F238E27FC236}">
                <a16:creationId xmlns:a16="http://schemas.microsoft.com/office/drawing/2014/main" id="{FC96E9FB-A2B5-B945-B712-C1C3FCD589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099" y="1523683"/>
            <a:ext cx="1869616" cy="1440086"/>
          </a:xfrm>
          <a:prstGeom prst="rect">
            <a:avLst/>
          </a:prstGeom>
          <a:noFill/>
          <a:extLst>
            <a:ext uri="{909E8E84-426E-40DD-AFC4-6F175D3DCCD1}">
              <a14:hiddenFill xmlns:a14="http://schemas.microsoft.com/office/drawing/2010/main">
                <a:solidFill>
                  <a:srgbClr val="FFFFFF"/>
                </a:solidFill>
              </a14:hiddenFill>
            </a:ext>
          </a:extLst>
        </p:spPr>
      </p:pic>
      <p:sp>
        <p:nvSpPr>
          <p:cNvPr id="59" name="Plus 58">
            <a:extLst>
              <a:ext uri="{FF2B5EF4-FFF2-40B4-BE49-F238E27FC236}">
                <a16:creationId xmlns:a16="http://schemas.microsoft.com/office/drawing/2014/main" id="{2E00386C-8AFF-0C46-B0EE-8AA0A8AEE7BE}"/>
              </a:ext>
            </a:extLst>
          </p:cNvPr>
          <p:cNvSpPr/>
          <p:nvPr/>
        </p:nvSpPr>
        <p:spPr>
          <a:xfrm>
            <a:off x="4090278" y="1936591"/>
            <a:ext cx="525517" cy="502019"/>
          </a:xfrm>
          <a:prstGeom prst="mathPlu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Google Shape;1226;p40">
            <a:extLst>
              <a:ext uri="{FF2B5EF4-FFF2-40B4-BE49-F238E27FC236}">
                <a16:creationId xmlns:a16="http://schemas.microsoft.com/office/drawing/2014/main" id="{60A66673-FB94-F54C-A93E-95071A675EAA}"/>
              </a:ext>
            </a:extLst>
          </p:cNvPr>
          <p:cNvSpPr txBox="1">
            <a:spLocks/>
          </p:cNvSpPr>
          <p:nvPr/>
        </p:nvSpPr>
        <p:spPr>
          <a:xfrm>
            <a:off x="2240817" y="2963769"/>
            <a:ext cx="2044500" cy="66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L="914400" marR="0" lvl="1"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L="1371600" marR="0" lvl="2"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L="1828800" marR="0" lvl="3"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L="2286000" marR="0" lvl="4"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L="2743200" marR="0" lvl="5"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L="3200400" marR="0" lvl="6"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L="3657600" marR="0" lvl="7"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L="4114800" marR="0" lvl="8" indent="-317500" algn="ctr" rtl="0">
              <a:lnSpc>
                <a:spcPct val="10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pPr marL="0" indent="0">
              <a:spcAft>
                <a:spcPts val="1200"/>
              </a:spcAft>
            </a:pPr>
            <a:r>
              <a:rPr lang="vi-VN" dirty="0"/>
              <a:t>Dart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5;p40"/>
          <p:cNvSpPr txBox="1">
            <a:spLocks/>
          </p:cNvSpPr>
          <p:nvPr/>
        </p:nvSpPr>
        <p:spPr>
          <a:xfrm>
            <a:off x="1412401" y="373123"/>
            <a:ext cx="7360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vi-VN" sz="4400" dirty="0"/>
              <a:t>Flutter + Dart</a:t>
            </a:r>
          </a:p>
        </p:txBody>
      </p:sp>
      <p:sp>
        <p:nvSpPr>
          <p:cNvPr id="7" name="Google Shape;1133;p35"/>
          <p:cNvSpPr txBox="1">
            <a:spLocks/>
          </p:cNvSpPr>
          <p:nvPr/>
        </p:nvSpPr>
        <p:spPr>
          <a:xfrm>
            <a:off x="3548133" y="4801345"/>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6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3</a:t>
            </a:r>
            <a:endParaRPr lang="en-US" sz="18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endParaRPr>
          </a:p>
        </p:txBody>
      </p:sp>
      <p:sp>
        <p:nvSpPr>
          <p:cNvPr id="5" name="Title 4">
            <a:extLst>
              <a:ext uri="{FF2B5EF4-FFF2-40B4-BE49-F238E27FC236}">
                <a16:creationId xmlns:a16="http://schemas.microsoft.com/office/drawing/2014/main" id="{5BACC410-E6F3-A847-96CF-810DBB5AF17C}"/>
              </a:ext>
            </a:extLst>
          </p:cNvPr>
          <p:cNvSpPr>
            <a:spLocks noGrp="1"/>
          </p:cNvSpPr>
          <p:nvPr>
            <p:ph type="title"/>
          </p:nvPr>
        </p:nvSpPr>
        <p:spPr>
          <a:xfrm>
            <a:off x="2565951" y="2159099"/>
            <a:ext cx="6207250" cy="1994375"/>
          </a:xfrm>
        </p:spPr>
        <p:txBody>
          <a:bodyPr/>
          <a:lstStyle/>
          <a:p>
            <a:pPr algn="just"/>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Flutter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là</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một</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nền</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tảng</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hỗ</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trợ</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phát</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triển</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cho</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các</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ứng</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dụng</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đa</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nền</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cho</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hệ</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iOS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và</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Android do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tập</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đoàn</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Google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phát</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triển</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Nó</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được</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sử</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dụng</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vô</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cùng</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phổ</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biến</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cho</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nhiệm</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vụ</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tạo</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ra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các</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ứng</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dụng</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gốc</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dành</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r>
              <a:rPr lang="en-US" sz="2800" b="0" dirty="0" err="1">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cho</a:t>
            </a:r>
            <a:r>
              <a:rPr lang="en-US"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Google.</a:t>
            </a:r>
            <a: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a:t>
            </a:r>
          </a:p>
        </p:txBody>
      </p:sp>
      <p:sp>
        <p:nvSpPr>
          <p:cNvPr id="8" name="TextBox 7">
            <a:extLst>
              <a:ext uri="{FF2B5EF4-FFF2-40B4-BE49-F238E27FC236}">
                <a16:creationId xmlns:a16="http://schemas.microsoft.com/office/drawing/2014/main" id="{F01797DA-8204-EE42-8019-F5017DABC1B4}"/>
              </a:ext>
            </a:extLst>
          </p:cNvPr>
          <p:cNvSpPr txBox="1"/>
          <p:nvPr/>
        </p:nvSpPr>
        <p:spPr>
          <a:xfrm>
            <a:off x="2474951" y="1216544"/>
            <a:ext cx="1511952" cy="584775"/>
          </a:xfrm>
          <a:prstGeom prst="rect">
            <a:avLst/>
          </a:prstGeom>
          <a:noFill/>
        </p:spPr>
        <p:txBody>
          <a:bodyPr wrap="none" rtlCol="0">
            <a:spAutoFit/>
          </a:bodyPr>
          <a:lstStyle/>
          <a:p>
            <a:r>
              <a:rPr lang="en-VN" sz="3200" dirty="0">
                <a:solidFill>
                  <a:srgbClr val="2A334F"/>
                </a:solidFill>
                <a:latin typeface="Arial Narrow" panose="020B0604020202020204" pitchFamily="34" charset="0"/>
                <a:cs typeface="Arial Narrow" panose="020B0604020202020204" pitchFamily="34" charset="0"/>
              </a:rPr>
              <a:t>1.Flutter.</a:t>
            </a:r>
          </a:p>
        </p:txBody>
      </p:sp>
    </p:spTree>
    <p:extLst>
      <p:ext uri="{BB962C8B-B14F-4D97-AF65-F5344CB8AC3E}">
        <p14:creationId xmlns:p14="http://schemas.microsoft.com/office/powerpoint/2010/main" val="304832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5;p40"/>
          <p:cNvSpPr txBox="1">
            <a:spLocks/>
          </p:cNvSpPr>
          <p:nvPr/>
        </p:nvSpPr>
        <p:spPr>
          <a:xfrm>
            <a:off x="1412401" y="373123"/>
            <a:ext cx="7360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endParaRPr lang="vi-VN" sz="4400" dirty="0"/>
          </a:p>
        </p:txBody>
      </p:sp>
      <p:sp>
        <p:nvSpPr>
          <p:cNvPr id="7" name="Google Shape;1133;p35"/>
          <p:cNvSpPr txBox="1">
            <a:spLocks/>
          </p:cNvSpPr>
          <p:nvPr/>
        </p:nvSpPr>
        <p:spPr>
          <a:xfrm>
            <a:off x="3548133" y="4801345"/>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6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3</a:t>
            </a:r>
            <a:endParaRPr lang="en-US" sz="18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endParaRPr>
          </a:p>
        </p:txBody>
      </p:sp>
      <p:sp>
        <p:nvSpPr>
          <p:cNvPr id="5" name="Title 4">
            <a:extLst>
              <a:ext uri="{FF2B5EF4-FFF2-40B4-BE49-F238E27FC236}">
                <a16:creationId xmlns:a16="http://schemas.microsoft.com/office/drawing/2014/main" id="{5BACC410-E6F3-A847-96CF-810DBB5AF17C}"/>
              </a:ext>
            </a:extLst>
          </p:cNvPr>
          <p:cNvSpPr>
            <a:spLocks noGrp="1"/>
          </p:cNvSpPr>
          <p:nvPr>
            <p:ph type="title"/>
          </p:nvPr>
        </p:nvSpPr>
        <p:spPr>
          <a:xfrm>
            <a:off x="2492188" y="1128823"/>
            <a:ext cx="6524812" cy="3138378"/>
          </a:xfrm>
        </p:spPr>
        <p:txBody>
          <a:bodyPr/>
          <a:lstStyle/>
          <a:p>
            <a: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Phát triển ứng dụng một cách thống nhất, nhanh chóng, hiệu suất.</a:t>
            </a:r>
            <a:b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br>
            <a: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Ngôn ngữ tĩnh, cú pháp hiện đại.</a:t>
            </a:r>
            <a:b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br>
            <a: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UI đẹp và đa dạng.</a:t>
            </a:r>
            <a:b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br>
            <a: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Có thể chạy giả lập mobile ngay trên web, tiện cho việc phát triển.</a:t>
            </a:r>
            <a:b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br>
            <a:r>
              <a:rPr lang="en-VN" sz="2800" b="0" dirty="0">
                <a:solidFill>
                  <a:schemeClr val="accent3">
                    <a:lumMod val="50000"/>
                  </a:schemeClr>
                </a:solidFill>
                <a:latin typeface="Arial Narrow" panose="020B0604020202020204" pitchFamily="34" charset="0"/>
                <a:ea typeface="Apple Color Emoji" pitchFamily="2" charset="0"/>
                <a:cs typeface="Arial Narrow" panose="020B0604020202020204" pitchFamily="34" charset="0"/>
              </a:rPr>
              <a:t>- Nâng cấp dễ dàng.</a:t>
            </a:r>
          </a:p>
        </p:txBody>
      </p:sp>
      <p:sp>
        <p:nvSpPr>
          <p:cNvPr id="6" name="Google Shape;1224;p40">
            <a:extLst>
              <a:ext uri="{FF2B5EF4-FFF2-40B4-BE49-F238E27FC236}">
                <a16:creationId xmlns:a16="http://schemas.microsoft.com/office/drawing/2014/main" id="{7E8A64F8-97DC-314F-8DE6-A066F20023D7}"/>
              </a:ext>
            </a:extLst>
          </p:cNvPr>
          <p:cNvSpPr/>
          <p:nvPr/>
        </p:nvSpPr>
        <p:spPr>
          <a:xfrm>
            <a:off x="3445397" y="419624"/>
            <a:ext cx="2447403" cy="662697"/>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lvl="0" algn="ctr"/>
            <a:r>
              <a:rPr lang="en-VN" sz="3200" dirty="0">
                <a:solidFill>
                  <a:srgbClr val="2A334F"/>
                </a:solidFill>
                <a:latin typeface="Arial Narrow" panose="020B0604020202020204" pitchFamily="34" charset="0"/>
                <a:cs typeface="Arial Narrow" panose="020B0604020202020204" pitchFamily="34" charset="0"/>
              </a:rPr>
              <a:t>Ưu điểm</a:t>
            </a:r>
            <a:endParaRPr sz="3200" dirty="0"/>
          </a:p>
        </p:txBody>
      </p:sp>
    </p:spTree>
    <p:extLst>
      <p:ext uri="{BB962C8B-B14F-4D97-AF65-F5344CB8AC3E}">
        <p14:creationId xmlns:p14="http://schemas.microsoft.com/office/powerpoint/2010/main" val="348358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4" name="Google Shape;1224;p40"/>
          <p:cNvSpPr/>
          <p:nvPr/>
        </p:nvSpPr>
        <p:spPr>
          <a:xfrm>
            <a:off x="3445395" y="305700"/>
            <a:ext cx="3501505" cy="850000"/>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txBox="1">
            <a:spLocks noGrp="1"/>
          </p:cNvSpPr>
          <p:nvPr>
            <p:ph type="title"/>
          </p:nvPr>
        </p:nvSpPr>
        <p:spPr>
          <a:xfrm>
            <a:off x="3589063" y="305700"/>
            <a:ext cx="3214168" cy="7713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b="0" dirty="0">
                <a:latin typeface="Arial Narrow" panose="020B0604020202020204" pitchFamily="34" charset="0"/>
                <a:cs typeface="Arial Narrow" panose="020B0604020202020204" pitchFamily="34" charset="0"/>
              </a:rPr>
              <a:t>Nhược điểm</a:t>
            </a:r>
            <a:endParaRPr sz="3200" b="0" dirty="0">
              <a:latin typeface="Arial Narrow" panose="020B0604020202020204" pitchFamily="34" charset="0"/>
              <a:cs typeface="Arial Narrow" panose="020B0604020202020204" pitchFamily="34" charset="0"/>
            </a:endParaRPr>
          </a:p>
        </p:txBody>
      </p:sp>
      <p:sp>
        <p:nvSpPr>
          <p:cNvPr id="62" name="Google Shape;1133;p35"/>
          <p:cNvSpPr txBox="1">
            <a:spLocks/>
          </p:cNvSpPr>
          <p:nvPr/>
        </p:nvSpPr>
        <p:spPr>
          <a:xfrm>
            <a:off x="3579662" y="4767187"/>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4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2</a:t>
            </a:r>
          </a:p>
        </p:txBody>
      </p:sp>
      <p:sp>
        <p:nvSpPr>
          <p:cNvPr id="12" name="TextBox 11">
            <a:extLst>
              <a:ext uri="{FF2B5EF4-FFF2-40B4-BE49-F238E27FC236}">
                <a16:creationId xmlns:a16="http://schemas.microsoft.com/office/drawing/2014/main" id="{789C93E3-7584-8D41-BD55-0EF4F195280A}"/>
              </a:ext>
            </a:extLst>
          </p:cNvPr>
          <p:cNvSpPr txBox="1"/>
          <p:nvPr/>
        </p:nvSpPr>
        <p:spPr>
          <a:xfrm>
            <a:off x="1237130" y="1577788"/>
            <a:ext cx="7422776" cy="1384995"/>
          </a:xfrm>
          <a:prstGeom prst="rect">
            <a:avLst/>
          </a:prstGeom>
          <a:noFill/>
        </p:spPr>
        <p:txBody>
          <a:bodyPr wrap="square" rtlCol="0">
            <a:spAutoFit/>
          </a:bodyPr>
          <a:lstStyle/>
          <a:p>
            <a:pPr marL="285750" indent="-285750">
              <a:buFontTx/>
              <a:buChar char="-"/>
            </a:pPr>
            <a:r>
              <a:rPr lang="en-VN" sz="2800" dirty="0">
                <a:solidFill>
                  <a:schemeClr val="accent3">
                    <a:lumMod val="50000"/>
                  </a:schemeClr>
                </a:solidFill>
              </a:rPr>
              <a:t>Phải học thêm ngôn ngữ Dart vì đây là ngôn ngữ không phổ biển</a:t>
            </a:r>
          </a:p>
          <a:p>
            <a:pPr marL="285750" indent="-285750">
              <a:buFontTx/>
              <a:buChar char="-"/>
            </a:pPr>
            <a:r>
              <a:rPr lang="en-VN" sz="2800" dirty="0">
                <a:solidFill>
                  <a:schemeClr val="accent3">
                    <a:lumMod val="50000"/>
                  </a:schemeClr>
                </a:solidFill>
              </a:rPr>
              <a:t>Cập nhật lên kho ứng dụng không dễ dàng</a:t>
            </a:r>
          </a:p>
        </p:txBody>
      </p:sp>
    </p:spTree>
    <p:extLst>
      <p:ext uri="{BB962C8B-B14F-4D97-AF65-F5344CB8AC3E}">
        <p14:creationId xmlns:p14="http://schemas.microsoft.com/office/powerpoint/2010/main" val="72568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5" name="Google Shape;1225;p40"/>
          <p:cNvSpPr txBox="1">
            <a:spLocks/>
          </p:cNvSpPr>
          <p:nvPr/>
        </p:nvSpPr>
        <p:spPr>
          <a:xfrm>
            <a:off x="1051794" y="0"/>
            <a:ext cx="7360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vi-VN" sz="4400" dirty="0"/>
              <a:t>Dart</a:t>
            </a:r>
          </a:p>
        </p:txBody>
      </p:sp>
      <p:sp>
        <p:nvSpPr>
          <p:cNvPr id="9" name="Google Shape;1133;p35"/>
          <p:cNvSpPr txBox="1">
            <a:spLocks/>
          </p:cNvSpPr>
          <p:nvPr/>
        </p:nvSpPr>
        <p:spPr>
          <a:xfrm>
            <a:off x="3548132" y="4739214"/>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4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4</a:t>
            </a:r>
          </a:p>
        </p:txBody>
      </p:sp>
      <p:sp>
        <p:nvSpPr>
          <p:cNvPr id="6" name="Subtitle 5">
            <a:extLst>
              <a:ext uri="{FF2B5EF4-FFF2-40B4-BE49-F238E27FC236}">
                <a16:creationId xmlns:a16="http://schemas.microsoft.com/office/drawing/2014/main" id="{47AC457F-8CCA-DE42-9E6C-C442ED6C6AD6}"/>
              </a:ext>
            </a:extLst>
          </p:cNvPr>
          <p:cNvSpPr>
            <a:spLocks noGrp="1"/>
          </p:cNvSpPr>
          <p:nvPr>
            <p:ph type="subTitle" idx="1"/>
          </p:nvPr>
        </p:nvSpPr>
        <p:spPr>
          <a:xfrm>
            <a:off x="0" y="589935"/>
            <a:ext cx="9143999" cy="4553564"/>
          </a:xfrm>
        </p:spPr>
        <p:txBody>
          <a:bodyPr/>
          <a:lstStyle/>
          <a:p>
            <a:pPr marL="139700" indent="0"/>
            <a:endParaRPr lang="en-VN" dirty="0">
              <a:solidFill>
                <a:schemeClr val="accent3">
                  <a:lumMod val="50000"/>
                </a:schemeClr>
              </a:solidFill>
              <a:latin typeface="+mj-lt"/>
            </a:endParaRPr>
          </a:p>
          <a:p>
            <a:pPr marL="425450" indent="-285750" algn="just">
              <a:buFont typeface="Arial" panose="020B0604020202020204" pitchFamily="34" charset="0"/>
              <a:buChar char="•"/>
            </a:pPr>
            <a:r>
              <a:rPr lang="en-US" sz="2800" dirty="0" err="1">
                <a:solidFill>
                  <a:schemeClr val="accent3">
                    <a:lumMod val="50000"/>
                  </a:schemeClr>
                </a:solidFill>
                <a:latin typeface="+mj-lt"/>
                <a:cs typeface="Arial" panose="020B0604020202020204" pitchFamily="34" charset="0"/>
              </a:rPr>
              <a:t>Nó</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xuất</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hiện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vào</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năm</a:t>
            </a:r>
            <a:r>
              <a:rPr lang="en-US" sz="2800" dirty="0">
                <a:solidFill>
                  <a:schemeClr val="accent3">
                    <a:lumMod val="50000"/>
                  </a:schemeClr>
                </a:solidFill>
                <a:latin typeface="+mj-lt"/>
                <a:cs typeface="Arial" panose="020B0604020202020204" pitchFamily="34" charset="0"/>
              </a:rPr>
              <a:t> 2011, </a:t>
            </a:r>
            <a:r>
              <a:rPr lang="en-US" sz="2800" dirty="0" err="1">
                <a:solidFill>
                  <a:schemeClr val="accent3">
                    <a:lumMod val="50000"/>
                  </a:schemeClr>
                </a:solidFill>
                <a:latin typeface="+mj-lt"/>
                <a:cs typeface="Arial" panose="020B0604020202020204" pitchFamily="34" charset="0"/>
              </a:rPr>
              <a:t>hướng</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tới</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việc</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tạo</a:t>
            </a:r>
            <a:r>
              <a:rPr lang="en-US" sz="2800" dirty="0">
                <a:solidFill>
                  <a:schemeClr val="accent3">
                    <a:lumMod val="50000"/>
                  </a:schemeClr>
                </a:solidFill>
                <a:latin typeface="+mj-lt"/>
                <a:cs typeface="Arial" panose="020B0604020202020204" pitchFamily="34" charset="0"/>
              </a:rPr>
              <a:t> ra </a:t>
            </a:r>
            <a:r>
              <a:rPr lang="en-US" sz="2800" dirty="0" err="1">
                <a:solidFill>
                  <a:schemeClr val="accent3">
                    <a:lumMod val="50000"/>
                  </a:schemeClr>
                </a:solidFill>
                <a:latin typeface="+mj-lt"/>
                <a:cs typeface="Arial" panose="020B0604020202020204" pitchFamily="34" charset="0"/>
              </a:rPr>
              <a:t>các</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ứng</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dụng</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đa</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nền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tảng</a:t>
            </a:r>
            <a:r>
              <a:rPr lang="en-US" sz="2800" dirty="0">
                <a:solidFill>
                  <a:schemeClr val="accent3">
                    <a:lumMod val="50000"/>
                  </a:schemeClr>
                </a:solidFill>
                <a:latin typeface="+mj-lt"/>
                <a:cs typeface="Arial" panose="020B0604020202020204" pitchFamily="34" charset="0"/>
              </a:rPr>
              <a:t> – Website, mobile, desktop </a:t>
            </a:r>
            <a:r>
              <a:rPr lang="en-US" sz="2800" dirty="0" err="1">
                <a:solidFill>
                  <a:schemeClr val="accent3">
                    <a:lumMod val="50000"/>
                  </a:schemeClr>
                </a:solidFill>
                <a:latin typeface="+mj-lt"/>
                <a:cs typeface="Arial" panose="020B0604020202020204" pitchFamily="34" charset="0"/>
              </a:rPr>
              <a:t>và</a:t>
            </a:r>
            <a:r>
              <a:rPr lang="en-US" sz="2800" dirty="0">
                <a:solidFill>
                  <a:schemeClr val="accent3">
                    <a:lumMod val="50000"/>
                  </a:schemeClr>
                </a:solidFill>
                <a:latin typeface="+mj-lt"/>
                <a:cs typeface="Arial" panose="020B0604020202020204" pitchFamily="34" charset="0"/>
              </a:rPr>
              <a:t> IoT.</a:t>
            </a:r>
            <a:endParaRPr lang="en-VN" sz="2800" dirty="0">
              <a:solidFill>
                <a:schemeClr val="accent3">
                  <a:lumMod val="50000"/>
                </a:schemeClr>
              </a:solidFill>
              <a:latin typeface="+mj-lt"/>
              <a:cs typeface="Arial" panose="020B0604020202020204" pitchFamily="34" charset="0"/>
            </a:endParaRPr>
          </a:p>
          <a:p>
            <a:pPr marL="425450" indent="-285750" algn="just">
              <a:buFont typeface="Arial" panose="020B0604020202020204" pitchFamily="34" charset="0"/>
              <a:buChar char="•"/>
            </a:pPr>
            <a:r>
              <a:rPr lang="en-VN" sz="2800" dirty="0">
                <a:solidFill>
                  <a:schemeClr val="accent3">
                    <a:lumMod val="50000"/>
                  </a:schemeClr>
                </a:solidFill>
                <a:latin typeface="+mj-lt"/>
                <a:cs typeface="Arial" panose="020B0604020202020204" pitchFamily="34" charset="0"/>
              </a:rPr>
              <a:t>Là ngôn ngữ hướng đối tượng.</a:t>
            </a:r>
          </a:p>
          <a:p>
            <a:pPr marL="425450" indent="-285750" algn="just">
              <a:buFont typeface="Arial" panose="020B0604020202020204" pitchFamily="34" charset="0"/>
              <a:buChar char="•"/>
            </a:pPr>
            <a:r>
              <a:rPr lang="en-VN" sz="2800" dirty="0">
                <a:solidFill>
                  <a:schemeClr val="accent3">
                    <a:lumMod val="50000"/>
                  </a:schemeClr>
                </a:solidFill>
                <a:latin typeface="+mj-lt"/>
                <a:cs typeface="Arial" panose="020B0604020202020204" pitchFamily="34" charset="0"/>
              </a:rPr>
              <a:t>Là ngôn ngữ lập trình đơn giản, dễ hiểu.</a:t>
            </a:r>
          </a:p>
          <a:p>
            <a:pPr marL="425450" indent="-285750" algn="just">
              <a:buFont typeface="Arial" panose="020B0604020202020204" pitchFamily="34" charset="0"/>
              <a:buChar char="•"/>
            </a:pPr>
            <a:r>
              <a:rPr lang="en-VN" sz="2800" dirty="0">
                <a:solidFill>
                  <a:schemeClr val="accent3">
                    <a:lumMod val="50000"/>
                  </a:schemeClr>
                </a:solidFill>
                <a:latin typeface="+mj-lt"/>
                <a:cs typeface="Arial" panose="020B0604020202020204" pitchFamily="34" charset="0"/>
              </a:rPr>
              <a:t>Là ngôn ngữ lập trình được sử dụng để build lên Flutter Frameword.</a:t>
            </a:r>
          </a:p>
          <a:p>
            <a:pPr marL="425450" indent="-285750" algn="just">
              <a:buFont typeface="Arial" panose="020B0604020202020204" pitchFamily="34" charset="0"/>
              <a:buChar char="•"/>
            </a:pPr>
            <a:r>
              <a:rPr lang="en-US" sz="2800" dirty="0" err="1">
                <a:solidFill>
                  <a:schemeClr val="accent3">
                    <a:lumMod val="50000"/>
                  </a:schemeClr>
                </a:solidFill>
                <a:latin typeface="+mj-lt"/>
                <a:cs typeface="Arial" panose="020B0604020202020204" pitchFamily="34" charset="0"/>
              </a:rPr>
              <a:t>Nó</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như</a:t>
            </a:r>
            <a:r>
              <a:rPr lang="en-US" sz="2800" dirty="0">
                <a:solidFill>
                  <a:schemeClr val="accent3">
                    <a:lumMod val="50000"/>
                  </a:schemeClr>
                </a:solidFill>
                <a:latin typeface="+mj-lt"/>
                <a:cs typeface="Arial" panose="020B0604020202020204" pitchFamily="34" charset="0"/>
              </a:rPr>
              <a:t> 1 </a:t>
            </a:r>
            <a:r>
              <a:rPr lang="en-US" sz="2800" dirty="0" err="1">
                <a:solidFill>
                  <a:schemeClr val="accent3">
                    <a:lumMod val="50000"/>
                  </a:schemeClr>
                </a:solidFill>
                <a:latin typeface="+mj-lt"/>
                <a:cs typeface="Arial" panose="020B0604020202020204" pitchFamily="34" charset="0"/>
              </a:rPr>
              <a:t>sự</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kết</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hợp</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giữa</a:t>
            </a:r>
            <a:r>
              <a:rPr lang="en-US" sz="2800" dirty="0">
                <a:solidFill>
                  <a:schemeClr val="accent3">
                    <a:lumMod val="50000"/>
                  </a:schemeClr>
                </a:solidFill>
                <a:latin typeface="+mj-lt"/>
                <a:cs typeface="Arial" panose="020B0604020202020204" pitchFamily="34" charset="0"/>
              </a:rPr>
              <a:t> Java </a:t>
            </a:r>
            <a:r>
              <a:rPr lang="en-US" sz="2800" dirty="0" err="1">
                <a:solidFill>
                  <a:schemeClr val="accent3">
                    <a:lumMod val="50000"/>
                  </a:schemeClr>
                </a:solidFill>
                <a:latin typeface="+mj-lt"/>
                <a:cs typeface="Arial" panose="020B0604020202020204" pitchFamily="34" charset="0"/>
              </a:rPr>
              <a:t>và</a:t>
            </a:r>
            <a:r>
              <a:rPr lang="en-US" sz="2800" dirty="0">
                <a:solidFill>
                  <a:schemeClr val="accent3">
                    <a:lumMod val="50000"/>
                  </a:schemeClr>
                </a:solidFill>
                <a:latin typeface="+mj-lt"/>
                <a:cs typeface="Arial" panose="020B0604020202020204" pitchFamily="34" charset="0"/>
              </a:rPr>
              <a:t> JavaScript </a:t>
            </a:r>
            <a:r>
              <a:rPr lang="en-US" sz="2800" dirty="0" err="1">
                <a:solidFill>
                  <a:schemeClr val="accent3">
                    <a:lumMod val="50000"/>
                  </a:schemeClr>
                </a:solidFill>
                <a:latin typeface="+mj-lt"/>
                <a:cs typeface="Arial" panose="020B0604020202020204" pitchFamily="34" charset="0"/>
              </a:rPr>
              <a:t>nên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khi</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học</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nó</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nếu</a:t>
            </a:r>
            <a:r>
              <a:rPr lang="en-US" sz="2800" dirty="0">
                <a:solidFill>
                  <a:schemeClr val="accent3">
                    <a:lumMod val="50000"/>
                  </a:schemeClr>
                </a:solidFill>
                <a:latin typeface="+mj-lt"/>
                <a:cs typeface="Arial" panose="020B0604020202020204" pitchFamily="34" charset="0"/>
              </a:rPr>
              <a:t> ai </a:t>
            </a:r>
            <a:r>
              <a:rPr lang="en-US" sz="2800" dirty="0" err="1">
                <a:solidFill>
                  <a:schemeClr val="accent3">
                    <a:lumMod val="50000"/>
                  </a:schemeClr>
                </a:solidFill>
                <a:latin typeface="+mj-lt"/>
                <a:cs typeface="Arial" panose="020B0604020202020204" pitchFamily="34" charset="0"/>
              </a:rPr>
              <a:t>đã</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có</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nền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tảng</a:t>
            </a:r>
            <a:r>
              <a:rPr lang="en-US" sz="2800" dirty="0">
                <a:solidFill>
                  <a:schemeClr val="accent3">
                    <a:lumMod val="50000"/>
                  </a:schemeClr>
                </a:solidFill>
                <a:latin typeface="+mj-lt"/>
                <a:cs typeface="Arial" panose="020B0604020202020204" pitchFamily="34" charset="0"/>
              </a:rPr>
              <a:t> 1 </a:t>
            </a:r>
            <a:r>
              <a:rPr lang="en-US" sz="2800" dirty="0" err="1">
                <a:solidFill>
                  <a:schemeClr val="accent3">
                    <a:lumMod val="50000"/>
                  </a:schemeClr>
                </a:solidFill>
                <a:latin typeface="+mj-lt"/>
                <a:cs typeface="Arial" panose="020B0604020202020204" pitchFamily="34" charset="0"/>
              </a:rPr>
              <a:t>trong</a:t>
            </a:r>
            <a:r>
              <a:rPr lang="en-US" sz="2800" dirty="0">
                <a:solidFill>
                  <a:schemeClr val="accent3">
                    <a:lumMod val="50000"/>
                  </a:schemeClr>
                </a:solidFill>
                <a:latin typeface="+mj-lt"/>
                <a:cs typeface="Arial" panose="020B0604020202020204" pitchFamily="34" charset="0"/>
              </a:rPr>
              <a:t> 2 </a:t>
            </a:r>
            <a:r>
              <a:rPr lang="en-US" sz="2800" dirty="0" err="1">
                <a:solidFill>
                  <a:schemeClr val="accent3">
                    <a:lumMod val="50000"/>
                  </a:schemeClr>
                </a:solidFill>
                <a:latin typeface="+mj-lt"/>
                <a:cs typeface="Arial" panose="020B0604020202020204" pitchFamily="34" charset="0"/>
              </a:rPr>
              <a:t>ngôn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ngữ</a:t>
            </a:r>
            <a:r>
              <a:rPr lang="en-US" sz="2800" dirty="0">
                <a:solidFill>
                  <a:schemeClr val="accent3">
                    <a:lumMod val="50000"/>
                  </a:schemeClr>
                </a:solidFill>
                <a:latin typeface="+mj-lt"/>
                <a:cs typeface="Arial" panose="020B0604020202020204" pitchFamily="34" charset="0"/>
              </a:rPr>
              <a:t> kia </a:t>
            </a:r>
            <a:r>
              <a:rPr lang="en-US" sz="2800" dirty="0" err="1">
                <a:solidFill>
                  <a:schemeClr val="accent3">
                    <a:lumMod val="50000"/>
                  </a:schemeClr>
                </a:solidFill>
                <a:latin typeface="+mj-lt"/>
                <a:cs typeface="Arial" panose="020B0604020202020204" pitchFamily="34" charset="0"/>
              </a:rPr>
              <a:t>thì</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lúc</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đến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gần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hơn</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sẽ</a:t>
            </a:r>
            <a:r>
              <a:rPr lang="en-US" sz="2800" dirty="0">
                <a:solidFill>
                  <a:schemeClr val="accent3">
                    <a:lumMod val="50000"/>
                  </a:schemeClr>
                </a:solidFill>
                <a:latin typeface="+mj-lt"/>
                <a:cs typeface="Arial" panose="020B0604020202020204" pitchFamily="34" charset="0"/>
              </a:rPr>
              <a:t> </a:t>
            </a:r>
            <a:r>
              <a:rPr lang="en-US" sz="2800" dirty="0" err="1">
                <a:solidFill>
                  <a:schemeClr val="accent3">
                    <a:lumMod val="50000"/>
                  </a:schemeClr>
                </a:solidFill>
                <a:latin typeface="+mj-lt"/>
                <a:cs typeface="Arial" panose="020B0604020202020204" pitchFamily="34" charset="0"/>
              </a:rPr>
              <a:t>khá</a:t>
            </a:r>
            <a:r>
              <a:rPr lang="en-US" sz="2800" dirty="0">
                <a:solidFill>
                  <a:schemeClr val="accent3">
                    <a:lumMod val="50000"/>
                  </a:schemeClr>
                </a:solidFill>
                <a:latin typeface="+mj-lt"/>
                <a:cs typeface="Arial" panose="020B0604020202020204" pitchFamily="34" charset="0"/>
              </a:rPr>
              <a:t> d</a:t>
            </a:r>
            <a:r>
              <a:rPr lang="vi-VN" sz="2800" dirty="0">
                <a:solidFill>
                  <a:schemeClr val="accent3">
                    <a:lumMod val="50000"/>
                  </a:schemeClr>
                </a:solidFill>
                <a:latin typeface="+mj-lt"/>
                <a:cs typeface="Arial" panose="020B0604020202020204" pitchFamily="34" charset="0"/>
              </a:rPr>
              <a:t>ễ.</a:t>
            </a:r>
            <a:endParaRPr lang="en-VN" sz="2800" dirty="0">
              <a:solidFill>
                <a:schemeClr val="accent3">
                  <a:lumMod val="50000"/>
                </a:schemeClr>
              </a:solidFill>
              <a:latin typeface="+mj-lt"/>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39"/>
          <p:cNvSpPr/>
          <p:nvPr/>
        </p:nvSpPr>
        <p:spPr>
          <a:xfrm rot="-899879">
            <a:off x="3267067" y="405974"/>
            <a:ext cx="1009821" cy="901029"/>
          </a:xfrm>
          <a:custGeom>
            <a:avLst/>
            <a:gdLst/>
            <a:ahLst/>
            <a:cxnLst/>
            <a:rect l="l" t="t" r="r" b="b"/>
            <a:pathLst>
              <a:path w="12626" h="11775" extrusionOk="0">
                <a:moveTo>
                  <a:pt x="6401" y="0"/>
                </a:moveTo>
                <a:cubicBezTo>
                  <a:pt x="3246" y="0"/>
                  <a:pt x="0" y="2876"/>
                  <a:pt x="0" y="6031"/>
                </a:cubicBezTo>
                <a:cubicBezTo>
                  <a:pt x="0" y="9187"/>
                  <a:pt x="3114" y="11775"/>
                  <a:pt x="6270" y="11775"/>
                </a:cubicBezTo>
                <a:cubicBezTo>
                  <a:pt x="9425" y="11775"/>
                  <a:pt x="12626" y="9029"/>
                  <a:pt x="12626" y="5874"/>
                </a:cubicBezTo>
                <a:cubicBezTo>
                  <a:pt x="12626" y="2718"/>
                  <a:pt x="9557" y="0"/>
                  <a:pt x="6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39"/>
          <p:cNvGrpSpPr/>
          <p:nvPr/>
        </p:nvGrpSpPr>
        <p:grpSpPr>
          <a:xfrm flipH="1">
            <a:off x="311428" y="1684713"/>
            <a:ext cx="499902" cy="476589"/>
            <a:chOff x="984375" y="2346230"/>
            <a:chExt cx="468336" cy="446495"/>
          </a:xfrm>
        </p:grpSpPr>
        <p:sp>
          <p:nvSpPr>
            <p:cNvPr id="1197" name="Google Shape;1197;p39"/>
            <p:cNvSpPr/>
            <p:nvPr/>
          </p:nvSpPr>
          <p:spPr>
            <a:xfrm>
              <a:off x="1139896" y="2346230"/>
              <a:ext cx="312816" cy="368096"/>
            </a:xfrm>
            <a:custGeom>
              <a:avLst/>
              <a:gdLst/>
              <a:ahLst/>
              <a:cxnLst/>
              <a:rect l="l" t="t" r="r" b="b"/>
              <a:pathLst>
                <a:path w="8024" h="9442" extrusionOk="0">
                  <a:moveTo>
                    <a:pt x="2655" y="2271"/>
                  </a:moveTo>
                  <a:cubicBezTo>
                    <a:pt x="3185" y="2271"/>
                    <a:pt x="3508" y="3208"/>
                    <a:pt x="3086" y="3691"/>
                  </a:cubicBezTo>
                  <a:cubicBezTo>
                    <a:pt x="2907" y="3895"/>
                    <a:pt x="2638" y="4014"/>
                    <a:pt x="2369" y="4014"/>
                  </a:cubicBezTo>
                  <a:cubicBezTo>
                    <a:pt x="2348" y="4014"/>
                    <a:pt x="2327" y="4013"/>
                    <a:pt x="2306" y="4012"/>
                  </a:cubicBezTo>
                  <a:cubicBezTo>
                    <a:pt x="2204" y="4005"/>
                    <a:pt x="2100" y="3978"/>
                    <a:pt x="2022" y="3914"/>
                  </a:cubicBezTo>
                  <a:cubicBezTo>
                    <a:pt x="1829" y="3765"/>
                    <a:pt x="1846" y="3474"/>
                    <a:pt x="1886" y="3238"/>
                  </a:cubicBezTo>
                  <a:cubicBezTo>
                    <a:pt x="1937" y="2964"/>
                    <a:pt x="2008" y="2677"/>
                    <a:pt x="2211" y="2484"/>
                  </a:cubicBezTo>
                  <a:cubicBezTo>
                    <a:pt x="2367" y="2334"/>
                    <a:pt x="2518" y="2271"/>
                    <a:pt x="2655" y="2271"/>
                  </a:cubicBezTo>
                  <a:close/>
                  <a:moveTo>
                    <a:pt x="4035" y="6913"/>
                  </a:moveTo>
                  <a:cubicBezTo>
                    <a:pt x="4604" y="6913"/>
                    <a:pt x="5210" y="7741"/>
                    <a:pt x="4695" y="8114"/>
                  </a:cubicBezTo>
                  <a:cubicBezTo>
                    <a:pt x="4582" y="8199"/>
                    <a:pt x="4435" y="8219"/>
                    <a:pt x="4293" y="8219"/>
                  </a:cubicBezTo>
                  <a:cubicBezTo>
                    <a:pt x="4281" y="8219"/>
                    <a:pt x="4270" y="8219"/>
                    <a:pt x="4259" y="8219"/>
                  </a:cubicBezTo>
                  <a:cubicBezTo>
                    <a:pt x="3951" y="8216"/>
                    <a:pt x="3606" y="8117"/>
                    <a:pt x="3468" y="7844"/>
                  </a:cubicBezTo>
                  <a:cubicBezTo>
                    <a:pt x="3390" y="7688"/>
                    <a:pt x="3397" y="7492"/>
                    <a:pt x="3471" y="7334"/>
                  </a:cubicBezTo>
                  <a:cubicBezTo>
                    <a:pt x="3613" y="7031"/>
                    <a:pt x="3821" y="6913"/>
                    <a:pt x="4035" y="6913"/>
                  </a:cubicBezTo>
                  <a:close/>
                  <a:moveTo>
                    <a:pt x="3373" y="0"/>
                  </a:moveTo>
                  <a:cubicBezTo>
                    <a:pt x="3358" y="0"/>
                    <a:pt x="3342" y="0"/>
                    <a:pt x="3326" y="1"/>
                  </a:cubicBezTo>
                  <a:cubicBezTo>
                    <a:pt x="1" y="38"/>
                    <a:pt x="18" y="4752"/>
                    <a:pt x="72" y="5918"/>
                  </a:cubicBezTo>
                  <a:cubicBezTo>
                    <a:pt x="498" y="6306"/>
                    <a:pt x="869" y="6773"/>
                    <a:pt x="1147" y="7161"/>
                  </a:cubicBezTo>
                  <a:cubicBezTo>
                    <a:pt x="1542" y="7715"/>
                    <a:pt x="1859" y="8354"/>
                    <a:pt x="2025" y="9017"/>
                  </a:cubicBezTo>
                  <a:cubicBezTo>
                    <a:pt x="2837" y="9279"/>
                    <a:pt x="3763" y="9442"/>
                    <a:pt x="4614" y="9442"/>
                  </a:cubicBezTo>
                  <a:cubicBezTo>
                    <a:pt x="5883" y="9442"/>
                    <a:pt x="6985" y="9079"/>
                    <a:pt x="7297" y="8138"/>
                  </a:cubicBezTo>
                  <a:cubicBezTo>
                    <a:pt x="8023" y="5948"/>
                    <a:pt x="4647" y="5154"/>
                    <a:pt x="4647" y="5154"/>
                  </a:cubicBezTo>
                  <a:cubicBezTo>
                    <a:pt x="4647" y="5154"/>
                    <a:pt x="7097"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1211160" y="2434726"/>
              <a:ext cx="65495" cy="68029"/>
            </a:xfrm>
            <a:custGeom>
              <a:avLst/>
              <a:gdLst/>
              <a:ahLst/>
              <a:cxnLst/>
              <a:rect l="l" t="t" r="r" b="b"/>
              <a:pathLst>
                <a:path w="1680" h="1745" extrusionOk="0">
                  <a:moveTo>
                    <a:pt x="827" y="1"/>
                  </a:moveTo>
                  <a:cubicBezTo>
                    <a:pt x="690" y="1"/>
                    <a:pt x="539" y="64"/>
                    <a:pt x="383" y="214"/>
                  </a:cubicBezTo>
                  <a:cubicBezTo>
                    <a:pt x="180" y="407"/>
                    <a:pt x="109" y="694"/>
                    <a:pt x="58" y="968"/>
                  </a:cubicBezTo>
                  <a:cubicBezTo>
                    <a:pt x="18" y="1204"/>
                    <a:pt x="1" y="1495"/>
                    <a:pt x="194" y="1644"/>
                  </a:cubicBezTo>
                  <a:cubicBezTo>
                    <a:pt x="272" y="1708"/>
                    <a:pt x="376" y="1735"/>
                    <a:pt x="478" y="1742"/>
                  </a:cubicBezTo>
                  <a:cubicBezTo>
                    <a:pt x="499" y="1743"/>
                    <a:pt x="520" y="1744"/>
                    <a:pt x="541" y="1744"/>
                  </a:cubicBezTo>
                  <a:cubicBezTo>
                    <a:pt x="810" y="1744"/>
                    <a:pt x="1079" y="1625"/>
                    <a:pt x="1258" y="1421"/>
                  </a:cubicBezTo>
                  <a:cubicBezTo>
                    <a:pt x="1680" y="938"/>
                    <a:pt x="1357" y="1"/>
                    <a:pt x="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1272016" y="2615733"/>
              <a:ext cx="71031" cy="50953"/>
            </a:xfrm>
            <a:custGeom>
              <a:avLst/>
              <a:gdLst/>
              <a:ahLst/>
              <a:cxnLst/>
              <a:rect l="l" t="t" r="r" b="b"/>
              <a:pathLst>
                <a:path w="1822" h="1307" extrusionOk="0">
                  <a:moveTo>
                    <a:pt x="646" y="0"/>
                  </a:moveTo>
                  <a:cubicBezTo>
                    <a:pt x="432" y="0"/>
                    <a:pt x="224" y="118"/>
                    <a:pt x="82" y="421"/>
                  </a:cubicBezTo>
                  <a:cubicBezTo>
                    <a:pt x="8" y="579"/>
                    <a:pt x="1" y="775"/>
                    <a:pt x="79" y="931"/>
                  </a:cubicBezTo>
                  <a:cubicBezTo>
                    <a:pt x="217" y="1204"/>
                    <a:pt x="562" y="1303"/>
                    <a:pt x="870" y="1306"/>
                  </a:cubicBezTo>
                  <a:cubicBezTo>
                    <a:pt x="881" y="1306"/>
                    <a:pt x="892" y="1306"/>
                    <a:pt x="904" y="1306"/>
                  </a:cubicBezTo>
                  <a:cubicBezTo>
                    <a:pt x="1046" y="1306"/>
                    <a:pt x="1193" y="1286"/>
                    <a:pt x="1306" y="1201"/>
                  </a:cubicBezTo>
                  <a:cubicBezTo>
                    <a:pt x="1821" y="828"/>
                    <a:pt x="1215"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984375" y="2470319"/>
              <a:ext cx="249543" cy="322406"/>
            </a:xfrm>
            <a:custGeom>
              <a:avLst/>
              <a:gdLst/>
              <a:ahLst/>
              <a:cxnLst/>
              <a:rect l="l" t="t" r="r" b="b"/>
              <a:pathLst>
                <a:path w="6401" h="8270" extrusionOk="0">
                  <a:moveTo>
                    <a:pt x="1000" y="0"/>
                  </a:moveTo>
                  <a:cubicBezTo>
                    <a:pt x="974" y="0"/>
                    <a:pt x="947" y="2"/>
                    <a:pt x="920" y="4"/>
                  </a:cubicBezTo>
                  <a:cubicBezTo>
                    <a:pt x="58" y="82"/>
                    <a:pt x="1" y="1457"/>
                    <a:pt x="789" y="1457"/>
                  </a:cubicBezTo>
                  <a:cubicBezTo>
                    <a:pt x="851" y="1457"/>
                    <a:pt x="918" y="1448"/>
                    <a:pt x="990" y="1430"/>
                  </a:cubicBezTo>
                  <a:cubicBezTo>
                    <a:pt x="1031" y="1420"/>
                    <a:pt x="1024" y="1319"/>
                    <a:pt x="981" y="1319"/>
                  </a:cubicBezTo>
                  <a:cubicBezTo>
                    <a:pt x="976" y="1319"/>
                    <a:pt x="971" y="1319"/>
                    <a:pt x="966" y="1319"/>
                  </a:cubicBezTo>
                  <a:cubicBezTo>
                    <a:pt x="97" y="1319"/>
                    <a:pt x="395" y="232"/>
                    <a:pt x="1059" y="232"/>
                  </a:cubicBezTo>
                  <a:cubicBezTo>
                    <a:pt x="1131" y="232"/>
                    <a:pt x="1208" y="245"/>
                    <a:pt x="1288" y="274"/>
                  </a:cubicBezTo>
                  <a:cubicBezTo>
                    <a:pt x="1687" y="420"/>
                    <a:pt x="1869" y="913"/>
                    <a:pt x="1954" y="1288"/>
                  </a:cubicBezTo>
                  <a:cubicBezTo>
                    <a:pt x="1998" y="1491"/>
                    <a:pt x="2021" y="1701"/>
                    <a:pt x="2011" y="1907"/>
                  </a:cubicBezTo>
                  <a:cubicBezTo>
                    <a:pt x="2011" y="1991"/>
                    <a:pt x="1994" y="2072"/>
                    <a:pt x="1987" y="2157"/>
                  </a:cubicBezTo>
                  <a:cubicBezTo>
                    <a:pt x="1842" y="2316"/>
                    <a:pt x="1792" y="2542"/>
                    <a:pt x="1910" y="2796"/>
                  </a:cubicBezTo>
                  <a:cubicBezTo>
                    <a:pt x="2129" y="3272"/>
                    <a:pt x="2545" y="3482"/>
                    <a:pt x="2934" y="3809"/>
                  </a:cubicBezTo>
                  <a:cubicBezTo>
                    <a:pt x="3309" y="4123"/>
                    <a:pt x="3643" y="4479"/>
                    <a:pt x="3958" y="4853"/>
                  </a:cubicBezTo>
                  <a:cubicBezTo>
                    <a:pt x="4749" y="5800"/>
                    <a:pt x="5762" y="7063"/>
                    <a:pt x="6131" y="8236"/>
                  </a:cubicBezTo>
                  <a:cubicBezTo>
                    <a:pt x="6138" y="8260"/>
                    <a:pt x="6149" y="8269"/>
                    <a:pt x="6160" y="8269"/>
                  </a:cubicBezTo>
                  <a:cubicBezTo>
                    <a:pt x="6192" y="8269"/>
                    <a:pt x="6229" y="8194"/>
                    <a:pt x="6229" y="8161"/>
                  </a:cubicBezTo>
                  <a:cubicBezTo>
                    <a:pt x="6188" y="7350"/>
                    <a:pt x="6401" y="6668"/>
                    <a:pt x="6201" y="5854"/>
                  </a:cubicBezTo>
                  <a:cubicBezTo>
                    <a:pt x="6201" y="5847"/>
                    <a:pt x="6198" y="5840"/>
                    <a:pt x="6198" y="5834"/>
                  </a:cubicBezTo>
                  <a:cubicBezTo>
                    <a:pt x="6032" y="5171"/>
                    <a:pt x="5715" y="4532"/>
                    <a:pt x="5320" y="3978"/>
                  </a:cubicBezTo>
                  <a:cubicBezTo>
                    <a:pt x="5042" y="3590"/>
                    <a:pt x="4671" y="3123"/>
                    <a:pt x="4245" y="2735"/>
                  </a:cubicBezTo>
                  <a:cubicBezTo>
                    <a:pt x="3751" y="2286"/>
                    <a:pt x="3183" y="1934"/>
                    <a:pt x="2595" y="1917"/>
                  </a:cubicBezTo>
                  <a:cubicBezTo>
                    <a:pt x="2587" y="1916"/>
                    <a:pt x="2579" y="1916"/>
                    <a:pt x="2571" y="1916"/>
                  </a:cubicBezTo>
                  <a:cubicBezTo>
                    <a:pt x="2462" y="1916"/>
                    <a:pt x="2359" y="1936"/>
                    <a:pt x="2264" y="1971"/>
                  </a:cubicBezTo>
                  <a:cubicBezTo>
                    <a:pt x="2268" y="1582"/>
                    <a:pt x="2116" y="1089"/>
                    <a:pt x="2032" y="879"/>
                  </a:cubicBezTo>
                  <a:cubicBezTo>
                    <a:pt x="1854" y="443"/>
                    <a:pt x="1504" y="0"/>
                    <a:pt x="1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39"/>
          <p:cNvSpPr/>
          <p:nvPr/>
        </p:nvSpPr>
        <p:spPr>
          <a:xfrm>
            <a:off x="811341" y="1926797"/>
            <a:ext cx="137851" cy="137783"/>
          </a:xfrm>
          <a:custGeom>
            <a:avLst/>
            <a:gdLst/>
            <a:ahLst/>
            <a:cxnLst/>
            <a:rect l="l" t="t" r="r" b="b"/>
            <a:pathLst>
              <a:path w="2215" h="2214" extrusionOk="0">
                <a:moveTo>
                  <a:pt x="1106" y="0"/>
                </a:moveTo>
                <a:cubicBezTo>
                  <a:pt x="495" y="0"/>
                  <a:pt x="1" y="494"/>
                  <a:pt x="1" y="1106"/>
                </a:cubicBezTo>
                <a:cubicBezTo>
                  <a:pt x="1" y="1717"/>
                  <a:pt x="495" y="2214"/>
                  <a:pt x="1106" y="2214"/>
                </a:cubicBezTo>
                <a:cubicBezTo>
                  <a:pt x="1718" y="2214"/>
                  <a:pt x="2214" y="1717"/>
                  <a:pt x="2214" y="1106"/>
                </a:cubicBezTo>
                <a:cubicBezTo>
                  <a:pt x="2214" y="494"/>
                  <a:pt x="1718"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4351885" y="1925493"/>
            <a:ext cx="151250" cy="63885"/>
          </a:xfrm>
          <a:custGeom>
            <a:avLst/>
            <a:gdLst/>
            <a:ahLst/>
            <a:cxnLst/>
            <a:rect l="l" t="t" r="r" b="b"/>
            <a:pathLst>
              <a:path w="3137" h="1325" extrusionOk="0">
                <a:moveTo>
                  <a:pt x="1252" y="0"/>
                </a:moveTo>
                <a:cubicBezTo>
                  <a:pt x="1197" y="0"/>
                  <a:pt x="1141" y="4"/>
                  <a:pt x="1085" y="11"/>
                </a:cubicBezTo>
                <a:cubicBezTo>
                  <a:pt x="1" y="156"/>
                  <a:pt x="400" y="992"/>
                  <a:pt x="1524" y="1228"/>
                </a:cubicBezTo>
                <a:cubicBezTo>
                  <a:pt x="1869" y="1299"/>
                  <a:pt x="2154" y="1324"/>
                  <a:pt x="2383" y="1324"/>
                </a:cubicBezTo>
                <a:cubicBezTo>
                  <a:pt x="2901" y="1324"/>
                  <a:pt x="3137" y="1198"/>
                  <a:pt x="3137" y="1198"/>
                </a:cubicBezTo>
                <a:cubicBezTo>
                  <a:pt x="3137" y="1198"/>
                  <a:pt x="2267" y="0"/>
                  <a:pt x="1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6142932" y="1837642"/>
            <a:ext cx="125455" cy="87848"/>
          </a:xfrm>
          <a:custGeom>
            <a:avLst/>
            <a:gdLst/>
            <a:ahLst/>
            <a:cxnLst/>
            <a:rect l="l" t="t" r="r" b="b"/>
            <a:pathLst>
              <a:path w="2602" h="1822" extrusionOk="0">
                <a:moveTo>
                  <a:pt x="755" y="1"/>
                </a:moveTo>
                <a:cubicBezTo>
                  <a:pt x="0" y="1"/>
                  <a:pt x="177" y="798"/>
                  <a:pt x="1068" y="1323"/>
                </a:cubicBezTo>
                <a:cubicBezTo>
                  <a:pt x="1820" y="1769"/>
                  <a:pt x="2317" y="1822"/>
                  <a:pt x="2511" y="1822"/>
                </a:cubicBezTo>
                <a:cubicBezTo>
                  <a:pt x="2571" y="1822"/>
                  <a:pt x="2601" y="1817"/>
                  <a:pt x="2601" y="1817"/>
                </a:cubicBezTo>
                <a:cubicBezTo>
                  <a:pt x="2601" y="1817"/>
                  <a:pt x="2119" y="242"/>
                  <a:pt x="1044" y="32"/>
                </a:cubicBezTo>
                <a:cubicBezTo>
                  <a:pt x="936" y="11"/>
                  <a:pt x="840" y="1"/>
                  <a:pt x="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4640978" y="1986007"/>
            <a:ext cx="125841" cy="87462"/>
          </a:xfrm>
          <a:custGeom>
            <a:avLst/>
            <a:gdLst/>
            <a:ahLst/>
            <a:cxnLst/>
            <a:rect l="l" t="t" r="r" b="b"/>
            <a:pathLst>
              <a:path w="2610" h="1814" extrusionOk="0">
                <a:moveTo>
                  <a:pt x="1846" y="0"/>
                </a:moveTo>
                <a:cubicBezTo>
                  <a:pt x="1763" y="0"/>
                  <a:pt x="1670" y="10"/>
                  <a:pt x="1565" y="30"/>
                </a:cubicBezTo>
                <a:cubicBezTo>
                  <a:pt x="490" y="236"/>
                  <a:pt x="0" y="1807"/>
                  <a:pt x="0" y="1807"/>
                </a:cubicBezTo>
                <a:cubicBezTo>
                  <a:pt x="0" y="1807"/>
                  <a:pt x="34" y="1813"/>
                  <a:pt x="99" y="1813"/>
                </a:cubicBezTo>
                <a:cubicBezTo>
                  <a:pt x="297" y="1813"/>
                  <a:pt x="791" y="1759"/>
                  <a:pt x="1535" y="1324"/>
                </a:cubicBezTo>
                <a:cubicBezTo>
                  <a:pt x="2431" y="800"/>
                  <a:pt x="2609"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6469341" y="1952524"/>
            <a:ext cx="125841" cy="87462"/>
          </a:xfrm>
          <a:custGeom>
            <a:avLst/>
            <a:gdLst/>
            <a:ahLst/>
            <a:cxnLst/>
            <a:rect l="l" t="t" r="r" b="b"/>
            <a:pathLst>
              <a:path w="2610" h="1814" extrusionOk="0">
                <a:moveTo>
                  <a:pt x="1849" y="1"/>
                </a:moveTo>
                <a:cubicBezTo>
                  <a:pt x="1766" y="1"/>
                  <a:pt x="1671" y="10"/>
                  <a:pt x="1566" y="30"/>
                </a:cubicBezTo>
                <a:cubicBezTo>
                  <a:pt x="491" y="236"/>
                  <a:pt x="0" y="1807"/>
                  <a:pt x="0" y="1807"/>
                </a:cubicBezTo>
                <a:cubicBezTo>
                  <a:pt x="0" y="1807"/>
                  <a:pt x="34" y="1813"/>
                  <a:pt x="98" y="1813"/>
                </a:cubicBezTo>
                <a:cubicBezTo>
                  <a:pt x="296" y="1813"/>
                  <a:pt x="791" y="1759"/>
                  <a:pt x="1535" y="1321"/>
                </a:cubicBezTo>
                <a:cubicBezTo>
                  <a:pt x="2431" y="797"/>
                  <a:pt x="2610" y="1"/>
                  <a:pt x="1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2630560" y="1835130"/>
            <a:ext cx="151250" cy="63885"/>
          </a:xfrm>
          <a:custGeom>
            <a:avLst/>
            <a:gdLst/>
            <a:ahLst/>
            <a:cxnLst/>
            <a:rect l="l" t="t" r="r" b="b"/>
            <a:pathLst>
              <a:path w="3137" h="1325" extrusionOk="0">
                <a:moveTo>
                  <a:pt x="1252" y="0"/>
                </a:moveTo>
                <a:cubicBezTo>
                  <a:pt x="1197" y="0"/>
                  <a:pt x="1141" y="4"/>
                  <a:pt x="1085" y="11"/>
                </a:cubicBezTo>
                <a:cubicBezTo>
                  <a:pt x="1" y="156"/>
                  <a:pt x="400" y="992"/>
                  <a:pt x="1524" y="1228"/>
                </a:cubicBezTo>
                <a:cubicBezTo>
                  <a:pt x="1869" y="1299"/>
                  <a:pt x="2154" y="1324"/>
                  <a:pt x="2383" y="1324"/>
                </a:cubicBezTo>
                <a:cubicBezTo>
                  <a:pt x="2901" y="1324"/>
                  <a:pt x="3137" y="1198"/>
                  <a:pt x="3137" y="1198"/>
                </a:cubicBezTo>
                <a:cubicBezTo>
                  <a:pt x="3137" y="1198"/>
                  <a:pt x="2267" y="0"/>
                  <a:pt x="1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2916828" y="1899019"/>
            <a:ext cx="125841" cy="87462"/>
          </a:xfrm>
          <a:custGeom>
            <a:avLst/>
            <a:gdLst/>
            <a:ahLst/>
            <a:cxnLst/>
            <a:rect l="l" t="t" r="r" b="b"/>
            <a:pathLst>
              <a:path w="2610" h="1814" extrusionOk="0">
                <a:moveTo>
                  <a:pt x="1846" y="0"/>
                </a:moveTo>
                <a:cubicBezTo>
                  <a:pt x="1763" y="0"/>
                  <a:pt x="1670" y="10"/>
                  <a:pt x="1565" y="30"/>
                </a:cubicBezTo>
                <a:cubicBezTo>
                  <a:pt x="490" y="236"/>
                  <a:pt x="0" y="1807"/>
                  <a:pt x="0" y="1807"/>
                </a:cubicBezTo>
                <a:cubicBezTo>
                  <a:pt x="0" y="1807"/>
                  <a:pt x="34" y="1813"/>
                  <a:pt x="99" y="1813"/>
                </a:cubicBezTo>
                <a:cubicBezTo>
                  <a:pt x="297" y="1813"/>
                  <a:pt x="791" y="1759"/>
                  <a:pt x="1535" y="1324"/>
                </a:cubicBezTo>
                <a:cubicBezTo>
                  <a:pt x="2431" y="800"/>
                  <a:pt x="2609"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702290" y="1844502"/>
            <a:ext cx="355975" cy="302376"/>
          </a:xfrm>
          <a:custGeom>
            <a:avLst/>
            <a:gdLst/>
            <a:ahLst/>
            <a:cxnLst/>
            <a:rect l="l" t="t" r="r" b="b"/>
            <a:pathLst>
              <a:path w="13866" h="12112" extrusionOk="0">
                <a:moveTo>
                  <a:pt x="6777" y="1"/>
                </a:moveTo>
                <a:cubicBezTo>
                  <a:pt x="6538" y="1"/>
                  <a:pt x="6299" y="14"/>
                  <a:pt x="6061" y="40"/>
                </a:cubicBezTo>
                <a:cubicBezTo>
                  <a:pt x="5899" y="59"/>
                  <a:pt x="5989" y="300"/>
                  <a:pt x="6113" y="312"/>
                </a:cubicBezTo>
                <a:cubicBezTo>
                  <a:pt x="8982" y="563"/>
                  <a:pt x="11936" y="1718"/>
                  <a:pt x="12620" y="4868"/>
                </a:cubicBezTo>
                <a:cubicBezTo>
                  <a:pt x="13326" y="8114"/>
                  <a:pt x="10901" y="11034"/>
                  <a:pt x="7741" y="11637"/>
                </a:cubicBezTo>
                <a:cubicBezTo>
                  <a:pt x="7365" y="11709"/>
                  <a:pt x="6985" y="11743"/>
                  <a:pt x="6606" y="11743"/>
                </a:cubicBezTo>
                <a:cubicBezTo>
                  <a:pt x="3778" y="11743"/>
                  <a:pt x="1014" y="9808"/>
                  <a:pt x="785" y="6834"/>
                </a:cubicBezTo>
                <a:cubicBezTo>
                  <a:pt x="555" y="3847"/>
                  <a:pt x="2656" y="811"/>
                  <a:pt x="5730" y="475"/>
                </a:cubicBezTo>
                <a:cubicBezTo>
                  <a:pt x="5862" y="460"/>
                  <a:pt x="5763" y="246"/>
                  <a:pt x="5659" y="244"/>
                </a:cubicBezTo>
                <a:cubicBezTo>
                  <a:pt x="5626" y="243"/>
                  <a:pt x="5594" y="243"/>
                  <a:pt x="5561" y="243"/>
                </a:cubicBezTo>
                <a:cubicBezTo>
                  <a:pt x="2938" y="243"/>
                  <a:pt x="740" y="2849"/>
                  <a:pt x="378" y="5296"/>
                </a:cubicBezTo>
                <a:cubicBezTo>
                  <a:pt x="1" y="7847"/>
                  <a:pt x="1097" y="10165"/>
                  <a:pt x="3417" y="11341"/>
                </a:cubicBezTo>
                <a:cubicBezTo>
                  <a:pt x="4440" y="11859"/>
                  <a:pt x="5511" y="12112"/>
                  <a:pt x="6571" y="12112"/>
                </a:cubicBezTo>
                <a:cubicBezTo>
                  <a:pt x="8042" y="12112"/>
                  <a:pt x="9492" y="11626"/>
                  <a:pt x="10766" y="10691"/>
                </a:cubicBezTo>
                <a:cubicBezTo>
                  <a:pt x="12937" y="9099"/>
                  <a:pt x="13866" y="6430"/>
                  <a:pt x="12822" y="3871"/>
                </a:cubicBezTo>
                <a:cubicBezTo>
                  <a:pt x="11847" y="1479"/>
                  <a:pt x="9317" y="1"/>
                  <a:pt x="6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5;p40"/>
          <p:cNvSpPr txBox="1">
            <a:spLocks/>
          </p:cNvSpPr>
          <p:nvPr/>
        </p:nvSpPr>
        <p:spPr>
          <a:xfrm>
            <a:off x="1449872" y="280114"/>
            <a:ext cx="6106526" cy="1052126"/>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2pPr>
            <a:lvl3pPr marR="0" lvl="2"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3pPr>
            <a:lvl4pPr marR="0" lvl="3"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4pPr>
            <a:lvl5pPr marR="0" lvl="4"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5pPr>
            <a:lvl6pPr marR="0" lvl="5"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6pPr>
            <a:lvl7pPr marR="0" lvl="6"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7pPr>
            <a:lvl8pPr marR="0" lvl="7"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8pPr>
            <a:lvl9pPr marR="0" lvl="8" algn="ctr" rtl="0">
              <a:lnSpc>
                <a:spcPct val="100000"/>
              </a:lnSpc>
              <a:spcBef>
                <a:spcPts val="0"/>
              </a:spcBef>
              <a:spcAft>
                <a:spcPts val="0"/>
              </a:spcAft>
              <a:buClr>
                <a:schemeClr val="dk1"/>
              </a:buClr>
              <a:buSzPts val="4200"/>
              <a:buFont typeface="Amatic SC"/>
              <a:buNone/>
              <a:defRPr sz="4200" b="1" i="0" u="none" strike="noStrike" cap="none">
                <a:solidFill>
                  <a:schemeClr val="dk1"/>
                </a:solidFill>
                <a:latin typeface="Amatic SC"/>
                <a:ea typeface="Amatic SC"/>
                <a:cs typeface="Amatic SC"/>
                <a:sym typeface="Amatic SC"/>
              </a:defRPr>
            </a:lvl9pPr>
          </a:lstStyle>
          <a:p>
            <a:pPr algn="ctr"/>
            <a:r>
              <a:rPr lang="vi-VN" sz="4400" dirty="0"/>
              <a:t>Firebase</a:t>
            </a:r>
          </a:p>
        </p:txBody>
      </p:sp>
      <p:sp>
        <p:nvSpPr>
          <p:cNvPr id="39" name="Subtitle 2"/>
          <p:cNvSpPr txBox="1">
            <a:spLocks/>
          </p:cNvSpPr>
          <p:nvPr/>
        </p:nvSpPr>
        <p:spPr>
          <a:xfrm>
            <a:off x="1449872" y="1641000"/>
            <a:ext cx="7341448" cy="275401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800" b="1" dirty="0">
                <a:solidFill>
                  <a:schemeClr val="accent3">
                    <a:lumMod val="50000"/>
                  </a:schemeClr>
                </a:solidFill>
              </a:rPr>
              <a:t>Firebase</a:t>
            </a:r>
            <a:r>
              <a:rPr lang="en-US" sz="2800" dirty="0">
                <a:solidFill>
                  <a:schemeClr val="accent3">
                    <a:lumMod val="50000"/>
                  </a:schemeClr>
                </a:solidFill>
              </a:rPr>
              <a:t> </a:t>
            </a:r>
            <a:r>
              <a:rPr lang="en-US" sz="2800" dirty="0" err="1">
                <a:solidFill>
                  <a:schemeClr val="accent3">
                    <a:lumMod val="50000"/>
                  </a:schemeClr>
                </a:solidFill>
              </a:rPr>
              <a:t>là</a:t>
            </a:r>
            <a:r>
              <a:rPr lang="en-US" sz="2800" dirty="0">
                <a:solidFill>
                  <a:schemeClr val="accent3">
                    <a:lumMod val="50000"/>
                  </a:schemeClr>
                </a:solidFill>
              </a:rPr>
              <a:t> </a:t>
            </a:r>
            <a:r>
              <a:rPr lang="en-US" sz="2800" dirty="0" err="1">
                <a:solidFill>
                  <a:schemeClr val="accent3">
                    <a:lumMod val="50000"/>
                  </a:schemeClr>
                </a:solidFill>
              </a:rPr>
              <a:t>một</a:t>
            </a:r>
            <a:r>
              <a:rPr lang="en-US" sz="2800" dirty="0">
                <a:solidFill>
                  <a:schemeClr val="accent3">
                    <a:lumMod val="50000"/>
                  </a:schemeClr>
                </a:solidFill>
              </a:rPr>
              <a:t> </a:t>
            </a:r>
            <a:r>
              <a:rPr lang="en-US" sz="2800" dirty="0" err="1">
                <a:solidFill>
                  <a:schemeClr val="accent3">
                    <a:lumMod val="50000"/>
                  </a:schemeClr>
                </a:solidFill>
              </a:rPr>
              <a:t>dịch</a:t>
            </a:r>
            <a:r>
              <a:rPr lang="en-US" sz="2800" dirty="0">
                <a:solidFill>
                  <a:schemeClr val="accent3">
                    <a:lumMod val="50000"/>
                  </a:schemeClr>
                </a:solidFill>
              </a:rPr>
              <a:t> </a:t>
            </a:r>
            <a:r>
              <a:rPr lang="en-US" sz="2800" dirty="0" err="1">
                <a:solidFill>
                  <a:schemeClr val="accent3">
                    <a:lumMod val="50000"/>
                  </a:schemeClr>
                </a:solidFill>
              </a:rPr>
              <a:t>vụ</a:t>
            </a:r>
            <a:r>
              <a:rPr lang="en-US" sz="2800" dirty="0">
                <a:solidFill>
                  <a:schemeClr val="accent3">
                    <a:lumMod val="50000"/>
                  </a:schemeClr>
                </a:solidFill>
              </a:rPr>
              <a:t> </a:t>
            </a:r>
            <a:r>
              <a:rPr lang="en-US" sz="2800" dirty="0" err="1">
                <a:solidFill>
                  <a:schemeClr val="accent3">
                    <a:lumMod val="50000"/>
                  </a:schemeClr>
                </a:solidFill>
              </a:rPr>
              <a:t>cơ</a:t>
            </a:r>
            <a:r>
              <a:rPr lang="en-US" sz="2800" dirty="0">
                <a:solidFill>
                  <a:schemeClr val="accent3">
                    <a:lumMod val="50000"/>
                  </a:schemeClr>
                </a:solidFill>
              </a:rPr>
              <a:t> </a:t>
            </a:r>
            <a:r>
              <a:rPr lang="en-US" sz="2800" dirty="0" err="1">
                <a:solidFill>
                  <a:schemeClr val="accent3">
                    <a:lumMod val="50000"/>
                  </a:schemeClr>
                </a:solidFill>
              </a:rPr>
              <a:t>sở</a:t>
            </a:r>
            <a:r>
              <a:rPr lang="en-US" sz="2800" dirty="0">
                <a:solidFill>
                  <a:schemeClr val="accent3">
                    <a:lumMod val="50000"/>
                  </a:schemeClr>
                </a:solidFill>
              </a:rPr>
              <a:t> </a:t>
            </a:r>
            <a:r>
              <a:rPr lang="en-US" sz="2800" dirty="0" err="1">
                <a:solidFill>
                  <a:schemeClr val="accent3">
                    <a:lumMod val="50000"/>
                  </a:schemeClr>
                </a:solidFill>
              </a:rPr>
              <a:t>dữ</a:t>
            </a:r>
            <a:r>
              <a:rPr lang="en-US" sz="2800" dirty="0">
                <a:solidFill>
                  <a:schemeClr val="accent3">
                    <a:lumMod val="50000"/>
                  </a:schemeClr>
                </a:solidFill>
              </a:rPr>
              <a:t> </a:t>
            </a:r>
            <a:r>
              <a:rPr lang="en-US" sz="2800" dirty="0" err="1">
                <a:solidFill>
                  <a:schemeClr val="accent3">
                    <a:lumMod val="50000"/>
                  </a:schemeClr>
                </a:solidFill>
              </a:rPr>
              <a:t>liệu</a:t>
            </a:r>
            <a:r>
              <a:rPr lang="en-US" sz="2800" dirty="0">
                <a:solidFill>
                  <a:schemeClr val="accent3">
                    <a:lumMod val="50000"/>
                  </a:schemeClr>
                </a:solidFill>
              </a:rPr>
              <a:t> </a:t>
            </a:r>
            <a:r>
              <a:rPr lang="en-US" sz="2800" dirty="0" err="1">
                <a:solidFill>
                  <a:schemeClr val="accent3">
                    <a:lumMod val="50000"/>
                  </a:schemeClr>
                </a:solidFill>
              </a:rPr>
              <a:t>thời</a:t>
            </a:r>
            <a:r>
              <a:rPr lang="en-US" sz="2800" dirty="0">
                <a:solidFill>
                  <a:schemeClr val="accent3">
                    <a:lumMod val="50000"/>
                  </a:schemeClr>
                </a:solidFill>
              </a:rPr>
              <a:t> </a:t>
            </a:r>
            <a:r>
              <a:rPr lang="en-US" sz="2800" dirty="0" err="1">
                <a:solidFill>
                  <a:schemeClr val="accent3">
                    <a:lumMod val="50000"/>
                  </a:schemeClr>
                </a:solidFill>
              </a:rPr>
              <a:t>gian</a:t>
            </a:r>
            <a:r>
              <a:rPr lang="en-US" sz="2800" dirty="0">
                <a:solidFill>
                  <a:schemeClr val="accent3">
                    <a:lumMod val="50000"/>
                  </a:schemeClr>
                </a:solidFill>
              </a:rPr>
              <a:t> </a:t>
            </a:r>
            <a:r>
              <a:rPr lang="en-US" sz="2800" dirty="0" err="1">
                <a:solidFill>
                  <a:schemeClr val="accent3">
                    <a:lumMod val="50000"/>
                  </a:schemeClr>
                </a:solidFill>
              </a:rPr>
              <a:t>thực</a:t>
            </a:r>
            <a:r>
              <a:rPr lang="en-US" sz="2800" dirty="0">
                <a:solidFill>
                  <a:schemeClr val="accent3">
                    <a:lumMod val="50000"/>
                  </a:schemeClr>
                </a:solidFill>
              </a:rPr>
              <a:t> </a:t>
            </a:r>
            <a:r>
              <a:rPr lang="en-US" sz="2800" dirty="0" err="1">
                <a:solidFill>
                  <a:schemeClr val="accent3">
                    <a:lumMod val="50000"/>
                  </a:schemeClr>
                </a:solidFill>
              </a:rPr>
              <a:t>hoạt</a:t>
            </a:r>
            <a:r>
              <a:rPr lang="en-US" sz="2800" dirty="0">
                <a:solidFill>
                  <a:schemeClr val="accent3">
                    <a:lumMod val="50000"/>
                  </a:schemeClr>
                </a:solidFill>
              </a:rPr>
              <a:t> </a:t>
            </a:r>
            <a:r>
              <a:rPr lang="en-US" sz="2800" dirty="0" err="1">
                <a:solidFill>
                  <a:schemeClr val="accent3">
                    <a:lumMod val="50000"/>
                  </a:schemeClr>
                </a:solidFill>
              </a:rPr>
              <a:t>động</a:t>
            </a:r>
            <a:r>
              <a:rPr lang="en-US" sz="2800" dirty="0">
                <a:solidFill>
                  <a:schemeClr val="accent3">
                    <a:lumMod val="50000"/>
                  </a:schemeClr>
                </a:solidFill>
              </a:rPr>
              <a:t> </a:t>
            </a:r>
            <a:r>
              <a:rPr lang="en-US" sz="2800" dirty="0" err="1">
                <a:solidFill>
                  <a:schemeClr val="accent3">
                    <a:lumMod val="50000"/>
                  </a:schemeClr>
                </a:solidFill>
              </a:rPr>
              <a:t>trên</a:t>
            </a:r>
            <a:r>
              <a:rPr lang="en-US" sz="2800" dirty="0">
                <a:solidFill>
                  <a:schemeClr val="accent3">
                    <a:lumMod val="50000"/>
                  </a:schemeClr>
                </a:solidFill>
              </a:rPr>
              <a:t> </a:t>
            </a:r>
            <a:r>
              <a:rPr lang="en-US" sz="2800" dirty="0" err="1">
                <a:solidFill>
                  <a:schemeClr val="accent3">
                    <a:lumMod val="50000"/>
                  </a:schemeClr>
                </a:solidFill>
              </a:rPr>
              <a:t>nền</a:t>
            </a:r>
            <a:r>
              <a:rPr lang="en-US" sz="2800" dirty="0">
                <a:solidFill>
                  <a:schemeClr val="accent3">
                    <a:lumMod val="50000"/>
                  </a:schemeClr>
                </a:solidFill>
              </a:rPr>
              <a:t> </a:t>
            </a:r>
            <a:r>
              <a:rPr lang="en-US" sz="2800" dirty="0" err="1">
                <a:solidFill>
                  <a:schemeClr val="accent3">
                    <a:lumMod val="50000"/>
                  </a:schemeClr>
                </a:solidFill>
              </a:rPr>
              <a:t>tảng</a:t>
            </a:r>
            <a:r>
              <a:rPr lang="en-US" sz="2800" dirty="0">
                <a:solidFill>
                  <a:schemeClr val="accent3">
                    <a:lumMod val="50000"/>
                  </a:schemeClr>
                </a:solidFill>
              </a:rPr>
              <a:t> </a:t>
            </a:r>
            <a:r>
              <a:rPr lang="en-US" sz="2800" dirty="0" err="1">
                <a:solidFill>
                  <a:schemeClr val="accent3">
                    <a:lumMod val="50000"/>
                  </a:schemeClr>
                </a:solidFill>
              </a:rPr>
              <a:t>đám</a:t>
            </a:r>
            <a:r>
              <a:rPr lang="en-US" sz="2800" dirty="0">
                <a:solidFill>
                  <a:schemeClr val="accent3">
                    <a:lumMod val="50000"/>
                  </a:schemeClr>
                </a:solidFill>
              </a:rPr>
              <a:t> </a:t>
            </a:r>
            <a:r>
              <a:rPr lang="en-US" sz="2800" dirty="0" err="1">
                <a:solidFill>
                  <a:schemeClr val="accent3">
                    <a:lumMod val="50000"/>
                  </a:schemeClr>
                </a:solidFill>
              </a:rPr>
              <a:t>mây</a:t>
            </a:r>
            <a:r>
              <a:rPr lang="en-US" sz="2800" dirty="0">
                <a:solidFill>
                  <a:schemeClr val="accent3">
                    <a:lumMod val="50000"/>
                  </a:schemeClr>
                </a:solidFill>
              </a:rPr>
              <a:t> </a:t>
            </a:r>
            <a:r>
              <a:rPr lang="en-US" sz="2800" dirty="0" err="1">
                <a:solidFill>
                  <a:schemeClr val="accent3">
                    <a:lumMod val="50000"/>
                  </a:schemeClr>
                </a:solidFill>
              </a:rPr>
              <a:t>được</a:t>
            </a:r>
            <a:r>
              <a:rPr lang="en-US" sz="2800" dirty="0">
                <a:solidFill>
                  <a:schemeClr val="accent3">
                    <a:lumMod val="50000"/>
                  </a:schemeClr>
                </a:solidFill>
              </a:rPr>
              <a:t> </a:t>
            </a:r>
            <a:r>
              <a:rPr lang="en-US" sz="2800" dirty="0" err="1">
                <a:solidFill>
                  <a:schemeClr val="accent3">
                    <a:lumMod val="50000"/>
                  </a:schemeClr>
                </a:solidFill>
              </a:rPr>
              <a:t>cung</a:t>
            </a:r>
            <a:r>
              <a:rPr lang="en-US" sz="2800" dirty="0">
                <a:solidFill>
                  <a:schemeClr val="accent3">
                    <a:lumMod val="50000"/>
                  </a:schemeClr>
                </a:solidFill>
              </a:rPr>
              <a:t> </a:t>
            </a:r>
            <a:r>
              <a:rPr lang="en-US" sz="2800" dirty="0" err="1">
                <a:solidFill>
                  <a:schemeClr val="accent3">
                    <a:lumMod val="50000"/>
                  </a:schemeClr>
                </a:solidFill>
              </a:rPr>
              <a:t>cấp</a:t>
            </a:r>
            <a:r>
              <a:rPr lang="en-US" sz="2800" dirty="0">
                <a:solidFill>
                  <a:schemeClr val="accent3">
                    <a:lumMod val="50000"/>
                  </a:schemeClr>
                </a:solidFill>
              </a:rPr>
              <a:t> </a:t>
            </a:r>
            <a:r>
              <a:rPr lang="en-US" sz="2800" dirty="0" err="1">
                <a:solidFill>
                  <a:schemeClr val="accent3">
                    <a:lumMod val="50000"/>
                  </a:schemeClr>
                </a:solidFill>
              </a:rPr>
              <a:t>bởi</a:t>
            </a:r>
            <a:r>
              <a:rPr lang="en-US" sz="2800" dirty="0">
                <a:solidFill>
                  <a:schemeClr val="accent3">
                    <a:lumMod val="50000"/>
                  </a:schemeClr>
                </a:solidFill>
              </a:rPr>
              <a:t> Google </a:t>
            </a:r>
            <a:r>
              <a:rPr lang="en-US" sz="2800" dirty="0" err="1">
                <a:solidFill>
                  <a:schemeClr val="accent3">
                    <a:lumMod val="50000"/>
                  </a:schemeClr>
                </a:solidFill>
              </a:rPr>
              <a:t>nhằm</a:t>
            </a:r>
            <a:r>
              <a:rPr lang="en-US" sz="2800" dirty="0">
                <a:solidFill>
                  <a:schemeClr val="accent3">
                    <a:lumMod val="50000"/>
                  </a:schemeClr>
                </a:solidFill>
              </a:rPr>
              <a:t> </a:t>
            </a:r>
            <a:r>
              <a:rPr lang="en-US" sz="2800" dirty="0" err="1">
                <a:solidFill>
                  <a:schemeClr val="accent3">
                    <a:lumMod val="50000"/>
                  </a:schemeClr>
                </a:solidFill>
              </a:rPr>
              <a:t>giúp</a:t>
            </a:r>
            <a:r>
              <a:rPr lang="en-US" sz="2800" dirty="0">
                <a:solidFill>
                  <a:schemeClr val="accent3">
                    <a:lumMod val="50000"/>
                  </a:schemeClr>
                </a:solidFill>
              </a:rPr>
              <a:t> </a:t>
            </a:r>
            <a:r>
              <a:rPr lang="en-US" sz="2800" dirty="0" err="1">
                <a:solidFill>
                  <a:schemeClr val="accent3">
                    <a:lumMod val="50000"/>
                  </a:schemeClr>
                </a:solidFill>
              </a:rPr>
              <a:t>các</a:t>
            </a:r>
            <a:r>
              <a:rPr lang="en-US" sz="2800" dirty="0">
                <a:solidFill>
                  <a:schemeClr val="accent3">
                    <a:lumMod val="50000"/>
                  </a:schemeClr>
                </a:solidFill>
              </a:rPr>
              <a:t> </a:t>
            </a:r>
            <a:r>
              <a:rPr lang="en-US" sz="2800" dirty="0" err="1">
                <a:solidFill>
                  <a:schemeClr val="accent3">
                    <a:lumMod val="50000"/>
                  </a:schemeClr>
                </a:solidFill>
              </a:rPr>
              <a:t>lập</a:t>
            </a:r>
            <a:r>
              <a:rPr lang="en-US" sz="2800" dirty="0">
                <a:solidFill>
                  <a:schemeClr val="accent3">
                    <a:lumMod val="50000"/>
                  </a:schemeClr>
                </a:solidFill>
              </a:rPr>
              <a:t> </a:t>
            </a:r>
            <a:r>
              <a:rPr lang="en-US" sz="2800" dirty="0" err="1">
                <a:solidFill>
                  <a:schemeClr val="accent3">
                    <a:lumMod val="50000"/>
                  </a:schemeClr>
                </a:solidFill>
              </a:rPr>
              <a:t>trình</a:t>
            </a:r>
            <a:r>
              <a:rPr lang="en-US" sz="2800" dirty="0">
                <a:solidFill>
                  <a:schemeClr val="accent3">
                    <a:lumMod val="50000"/>
                  </a:schemeClr>
                </a:solidFill>
              </a:rPr>
              <a:t> </a:t>
            </a:r>
            <a:r>
              <a:rPr lang="en-US" sz="2800" dirty="0" err="1">
                <a:solidFill>
                  <a:schemeClr val="accent3">
                    <a:lumMod val="50000"/>
                  </a:schemeClr>
                </a:solidFill>
              </a:rPr>
              <a:t>phát</a:t>
            </a:r>
            <a:r>
              <a:rPr lang="en-US" sz="2800" dirty="0">
                <a:solidFill>
                  <a:schemeClr val="accent3">
                    <a:lumMod val="50000"/>
                  </a:schemeClr>
                </a:solidFill>
              </a:rPr>
              <a:t> </a:t>
            </a:r>
            <a:r>
              <a:rPr lang="en-US" sz="2800" dirty="0" err="1">
                <a:solidFill>
                  <a:schemeClr val="accent3">
                    <a:lumMod val="50000"/>
                  </a:schemeClr>
                </a:solidFill>
              </a:rPr>
              <a:t>triển</a:t>
            </a:r>
            <a:r>
              <a:rPr lang="en-US" sz="2800" dirty="0">
                <a:solidFill>
                  <a:schemeClr val="accent3">
                    <a:lumMod val="50000"/>
                  </a:schemeClr>
                </a:solidFill>
              </a:rPr>
              <a:t> </a:t>
            </a:r>
            <a:r>
              <a:rPr lang="en-US" sz="2800" dirty="0" err="1">
                <a:solidFill>
                  <a:schemeClr val="accent3">
                    <a:lumMod val="50000"/>
                  </a:schemeClr>
                </a:solidFill>
              </a:rPr>
              <a:t>nhanh</a:t>
            </a:r>
            <a:r>
              <a:rPr lang="en-US" sz="2800" dirty="0">
                <a:solidFill>
                  <a:schemeClr val="accent3">
                    <a:lumMod val="50000"/>
                  </a:schemeClr>
                </a:solidFill>
              </a:rPr>
              <a:t> </a:t>
            </a:r>
            <a:r>
              <a:rPr lang="en-US" sz="2800" dirty="0" err="1">
                <a:solidFill>
                  <a:schemeClr val="accent3">
                    <a:lumMod val="50000"/>
                  </a:schemeClr>
                </a:solidFill>
              </a:rPr>
              <a:t>các</a:t>
            </a:r>
            <a:r>
              <a:rPr lang="en-US" sz="2800" dirty="0">
                <a:solidFill>
                  <a:schemeClr val="accent3">
                    <a:lumMod val="50000"/>
                  </a:schemeClr>
                </a:solidFill>
              </a:rPr>
              <a:t> </a:t>
            </a:r>
            <a:r>
              <a:rPr lang="en-US" sz="2800" dirty="0" err="1">
                <a:solidFill>
                  <a:schemeClr val="accent3">
                    <a:lumMod val="50000"/>
                  </a:schemeClr>
                </a:solidFill>
              </a:rPr>
              <a:t>ứng</a:t>
            </a:r>
            <a:r>
              <a:rPr lang="en-US" sz="2800" dirty="0">
                <a:solidFill>
                  <a:schemeClr val="accent3">
                    <a:lumMod val="50000"/>
                  </a:schemeClr>
                </a:solidFill>
              </a:rPr>
              <a:t> </a:t>
            </a:r>
            <a:r>
              <a:rPr lang="en-US" sz="2800" dirty="0" err="1">
                <a:solidFill>
                  <a:schemeClr val="accent3">
                    <a:lumMod val="50000"/>
                  </a:schemeClr>
                </a:solidFill>
              </a:rPr>
              <a:t>dụng</a:t>
            </a:r>
            <a:r>
              <a:rPr lang="en-US" sz="2800" dirty="0">
                <a:solidFill>
                  <a:schemeClr val="accent3">
                    <a:lumMod val="50000"/>
                  </a:schemeClr>
                </a:solidFill>
              </a:rPr>
              <a:t> </a:t>
            </a:r>
            <a:r>
              <a:rPr lang="en-US" sz="2800" dirty="0" err="1">
                <a:solidFill>
                  <a:schemeClr val="accent3">
                    <a:lumMod val="50000"/>
                  </a:schemeClr>
                </a:solidFill>
              </a:rPr>
              <a:t>bằng</a:t>
            </a:r>
            <a:r>
              <a:rPr lang="en-US" sz="2800" dirty="0">
                <a:solidFill>
                  <a:schemeClr val="accent3">
                    <a:lumMod val="50000"/>
                  </a:schemeClr>
                </a:solidFill>
              </a:rPr>
              <a:t> </a:t>
            </a:r>
            <a:r>
              <a:rPr lang="en-US" sz="2800" dirty="0" err="1">
                <a:solidFill>
                  <a:schemeClr val="accent3">
                    <a:lumMod val="50000"/>
                  </a:schemeClr>
                </a:solidFill>
              </a:rPr>
              <a:t>cách</a:t>
            </a:r>
            <a:r>
              <a:rPr lang="en-US" sz="2800" dirty="0">
                <a:solidFill>
                  <a:schemeClr val="accent3">
                    <a:lumMod val="50000"/>
                  </a:schemeClr>
                </a:solidFill>
              </a:rPr>
              <a:t> </a:t>
            </a:r>
            <a:r>
              <a:rPr lang="en-US" sz="2800" dirty="0" err="1">
                <a:solidFill>
                  <a:schemeClr val="accent3">
                    <a:lumMod val="50000"/>
                  </a:schemeClr>
                </a:solidFill>
              </a:rPr>
              <a:t>đơn</a:t>
            </a:r>
            <a:r>
              <a:rPr lang="en-US" sz="2800" dirty="0">
                <a:solidFill>
                  <a:schemeClr val="accent3">
                    <a:lumMod val="50000"/>
                  </a:schemeClr>
                </a:solidFill>
              </a:rPr>
              <a:t> </a:t>
            </a:r>
            <a:r>
              <a:rPr lang="en-US" sz="2800" dirty="0" err="1">
                <a:solidFill>
                  <a:schemeClr val="accent3">
                    <a:lumMod val="50000"/>
                  </a:schemeClr>
                </a:solidFill>
              </a:rPr>
              <a:t>giản</a:t>
            </a:r>
            <a:r>
              <a:rPr lang="en-US" sz="2800" dirty="0">
                <a:solidFill>
                  <a:schemeClr val="accent3">
                    <a:lumMod val="50000"/>
                  </a:schemeClr>
                </a:solidFill>
              </a:rPr>
              <a:t> </a:t>
            </a:r>
            <a:r>
              <a:rPr lang="en-US" sz="2800" dirty="0" err="1">
                <a:solidFill>
                  <a:schemeClr val="accent3">
                    <a:lumMod val="50000"/>
                  </a:schemeClr>
                </a:solidFill>
              </a:rPr>
              <a:t>hóa</a:t>
            </a:r>
            <a:r>
              <a:rPr lang="en-US" sz="2800" dirty="0">
                <a:solidFill>
                  <a:schemeClr val="accent3">
                    <a:lumMod val="50000"/>
                  </a:schemeClr>
                </a:solidFill>
              </a:rPr>
              <a:t> </a:t>
            </a:r>
            <a:r>
              <a:rPr lang="en-US" sz="2800" dirty="0" err="1">
                <a:solidFill>
                  <a:schemeClr val="accent3">
                    <a:lumMod val="50000"/>
                  </a:schemeClr>
                </a:solidFill>
              </a:rPr>
              <a:t>các</a:t>
            </a:r>
            <a:r>
              <a:rPr lang="en-US" sz="2800" dirty="0">
                <a:solidFill>
                  <a:schemeClr val="accent3">
                    <a:lumMod val="50000"/>
                  </a:schemeClr>
                </a:solidFill>
              </a:rPr>
              <a:t> </a:t>
            </a:r>
            <a:r>
              <a:rPr lang="en-US" sz="2800" dirty="0" err="1">
                <a:solidFill>
                  <a:schemeClr val="accent3">
                    <a:lumMod val="50000"/>
                  </a:schemeClr>
                </a:solidFill>
              </a:rPr>
              <a:t>thao</a:t>
            </a:r>
            <a:r>
              <a:rPr lang="en-US" sz="2800" dirty="0">
                <a:solidFill>
                  <a:schemeClr val="accent3">
                    <a:lumMod val="50000"/>
                  </a:schemeClr>
                </a:solidFill>
              </a:rPr>
              <a:t> </a:t>
            </a:r>
            <a:r>
              <a:rPr lang="en-US" sz="2800" dirty="0" err="1">
                <a:solidFill>
                  <a:schemeClr val="accent3">
                    <a:lumMod val="50000"/>
                  </a:schemeClr>
                </a:solidFill>
              </a:rPr>
              <a:t>tác</a:t>
            </a:r>
            <a:r>
              <a:rPr lang="en-US" sz="2800" dirty="0">
                <a:solidFill>
                  <a:schemeClr val="accent3">
                    <a:lumMod val="50000"/>
                  </a:schemeClr>
                </a:solidFill>
              </a:rPr>
              <a:t> </a:t>
            </a:r>
            <a:r>
              <a:rPr lang="en-US" sz="2800" dirty="0" err="1">
                <a:solidFill>
                  <a:schemeClr val="accent3">
                    <a:lumMod val="50000"/>
                  </a:schemeClr>
                </a:solidFill>
              </a:rPr>
              <a:t>với</a:t>
            </a:r>
            <a:r>
              <a:rPr lang="en-US" sz="2800" dirty="0">
                <a:solidFill>
                  <a:schemeClr val="accent3">
                    <a:lumMod val="50000"/>
                  </a:schemeClr>
                </a:solidFill>
              </a:rPr>
              <a:t> </a:t>
            </a:r>
            <a:r>
              <a:rPr lang="en-US" sz="2800" dirty="0" err="1">
                <a:solidFill>
                  <a:schemeClr val="accent3">
                    <a:lumMod val="50000"/>
                  </a:schemeClr>
                </a:solidFill>
              </a:rPr>
              <a:t>cơ</a:t>
            </a:r>
            <a:r>
              <a:rPr lang="en-US" sz="2800" dirty="0">
                <a:solidFill>
                  <a:schemeClr val="accent3">
                    <a:lumMod val="50000"/>
                  </a:schemeClr>
                </a:solidFill>
              </a:rPr>
              <a:t> </a:t>
            </a:r>
            <a:r>
              <a:rPr lang="en-US" sz="2800" dirty="0" err="1">
                <a:solidFill>
                  <a:schemeClr val="accent3">
                    <a:lumMod val="50000"/>
                  </a:schemeClr>
                </a:solidFill>
              </a:rPr>
              <a:t>sở</a:t>
            </a:r>
            <a:r>
              <a:rPr lang="en-US" sz="2800" dirty="0">
                <a:solidFill>
                  <a:schemeClr val="accent3">
                    <a:lumMod val="50000"/>
                  </a:schemeClr>
                </a:solidFill>
              </a:rPr>
              <a:t> </a:t>
            </a:r>
            <a:r>
              <a:rPr lang="en-US" sz="2800" dirty="0" err="1">
                <a:solidFill>
                  <a:schemeClr val="accent3">
                    <a:lumMod val="50000"/>
                  </a:schemeClr>
                </a:solidFill>
              </a:rPr>
              <a:t>dữ</a:t>
            </a:r>
            <a:r>
              <a:rPr lang="en-US" sz="2800" dirty="0">
                <a:solidFill>
                  <a:schemeClr val="accent3">
                    <a:lumMod val="50000"/>
                  </a:schemeClr>
                </a:solidFill>
              </a:rPr>
              <a:t> </a:t>
            </a:r>
            <a:r>
              <a:rPr lang="en-US" sz="2800" dirty="0" err="1">
                <a:solidFill>
                  <a:schemeClr val="accent3">
                    <a:lumMod val="50000"/>
                  </a:schemeClr>
                </a:solidFill>
              </a:rPr>
              <a:t>liệu</a:t>
            </a:r>
            <a:r>
              <a:rPr lang="en-US" sz="2800" dirty="0">
                <a:solidFill>
                  <a:schemeClr val="accent3">
                    <a:lumMod val="50000"/>
                  </a:schemeClr>
                </a:solidFill>
              </a:rPr>
              <a:t>. </a:t>
            </a:r>
            <a:endParaRPr lang="en-VN" sz="2800" dirty="0">
              <a:solidFill>
                <a:schemeClr val="accent3">
                  <a:lumMod val="50000"/>
                </a:schemeClr>
              </a:solidFill>
            </a:endParaRPr>
          </a:p>
          <a:p>
            <a:endParaRPr lang="en-US" sz="2600" b="1" dirty="0">
              <a:solidFill>
                <a:schemeClr val="tx1">
                  <a:lumMod val="50000"/>
                </a:schemeClr>
              </a:solidFill>
              <a:latin typeface="Amatic SC" panose="020B0604020202020204" charset="-79"/>
              <a:cs typeface="Amatic SC" panose="020B0604020202020204" charset="-79"/>
            </a:endParaRPr>
          </a:p>
        </p:txBody>
      </p:sp>
      <p:sp>
        <p:nvSpPr>
          <p:cNvPr id="40" name="Google Shape;1133;p35"/>
          <p:cNvSpPr txBox="1">
            <a:spLocks/>
          </p:cNvSpPr>
          <p:nvPr/>
        </p:nvSpPr>
        <p:spPr>
          <a:xfrm>
            <a:off x="3524936" y="4854570"/>
            <a:ext cx="1702677" cy="415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matic SC"/>
              <a:buNone/>
              <a:defRPr sz="40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n-US" sz="1400" b="0" dirty="0">
                <a:solidFill>
                  <a:schemeClr val="tx2">
                    <a:lumMod val="10000"/>
                  </a:schemeClr>
                </a:solidFill>
                <a:effectLst>
                  <a:outerShdw blurRad="38100" dist="38100" dir="2700000" algn="tl">
                    <a:srgbClr val="000000">
                      <a:alpha val="43137"/>
                    </a:srgbClr>
                  </a:outerShdw>
                </a:effectLst>
                <a:latin typeface="Comic Sans MS" panose="030F0702030302020204" pitchFamily="66" charset="0"/>
              </a:rPr>
              <a:t>5</a:t>
            </a:r>
          </a:p>
        </p:txBody>
      </p:sp>
    </p:spTree>
  </p:cSld>
  <p:clrMapOvr>
    <a:masterClrMapping/>
  </p:clrMapOvr>
</p:sld>
</file>

<file path=ppt/theme/theme1.xml><?xml version="1.0" encoding="utf-8"?>
<a:theme xmlns:a="http://schemas.openxmlformats.org/drawingml/2006/main" name="Giant Doodles Newsletter by Slidesgo">
  <a:themeElements>
    <a:clrScheme name="Simple Light">
      <a:dk1>
        <a:srgbClr val="002969"/>
      </a:dk1>
      <a:lt1>
        <a:srgbClr val="FFFFFF"/>
      </a:lt1>
      <a:dk2>
        <a:srgbClr val="698A9D"/>
      </a:dk2>
      <a:lt2>
        <a:srgbClr val="EEEEEE"/>
      </a:lt2>
      <a:accent1>
        <a:srgbClr val="FE98B0"/>
      </a:accent1>
      <a:accent2>
        <a:srgbClr val="12B6C2"/>
      </a:accent2>
      <a:accent3>
        <a:srgbClr val="9DDDD1"/>
      </a:accent3>
      <a:accent4>
        <a:srgbClr val="F67A62"/>
      </a:accent4>
      <a:accent5>
        <a:srgbClr val="FFC6BB"/>
      </a:accent5>
      <a:accent6>
        <a:srgbClr val="FECE5F"/>
      </a:accent6>
      <a:hlink>
        <a:srgbClr val="0029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455</Words>
  <Application>Microsoft Macintosh PowerPoint</Application>
  <PresentationFormat>On-screen Show (16:9)</PresentationFormat>
  <Paragraphs>52</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Didact Gothic</vt:lpstr>
      <vt:lpstr>Arial</vt:lpstr>
      <vt:lpstr>Tahoma</vt:lpstr>
      <vt:lpstr>Amatic SC</vt:lpstr>
      <vt:lpstr>Arial Narrow</vt:lpstr>
      <vt:lpstr>Comic Sans MS</vt:lpstr>
      <vt:lpstr>Times New Roman</vt:lpstr>
      <vt:lpstr>Giant Doodles Newsletter by Slidesgo</vt:lpstr>
      <vt:lpstr>Thực tập chuyên môn</vt:lpstr>
      <vt:lpstr>Nội dung</vt:lpstr>
      <vt:lpstr>Thói quen sử dụng smartphone đang tăng dần trong tất cả lĩnh vực và nó cũng cho thấy rằng số lượng người dùng nhắn tin qua ứng dụng chat đang phát triển mạnh, lên đến 2,48 tỷ người dùng trong năm 2021. Những thống kê này hoàn toàn là một dấu hiệu tốt cho đối với việc phát triển ứng dụng chat. </vt:lpstr>
      <vt:lpstr>Công nghệ sử dụng</vt:lpstr>
      <vt:lpstr>Flutter là một nền tảng hỗ trợ phát triển cho các ứng dụng đa nền cho hệ iOS và Android do tập đoàn Google phát triển. Nó được sử dụng vô cùng phổ biến cho nhiệm vụ tạo ra các ứng dụng gốc dành cho Google. </vt:lpstr>
      <vt:lpstr>- Phát triển ứng dụng một cách thống nhất, nhanh chóng, hiệu suất. - Ngôn ngữ tĩnh, cú pháp hiện đại. - UI đẹp và đa dạng. - Có thể chạy giả lập mobile ngay trên web, tiện cho việc phát triển. - Nâng cấp dễ dàng.</vt:lpstr>
      <vt:lpstr>Nhược điểm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phần xử lý tín hiệu số</dc:title>
  <dc:creator>DELL</dc:creator>
  <cp:lastModifiedBy>dao votan</cp:lastModifiedBy>
  <cp:revision>46</cp:revision>
  <dcterms:modified xsi:type="dcterms:W3CDTF">2021-06-22T04:48:05Z</dcterms:modified>
</cp:coreProperties>
</file>