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8" r:id="rId3"/>
    <p:sldId id="289" r:id="rId4"/>
    <p:sldId id="295" r:id="rId5"/>
    <p:sldId id="260" r:id="rId6"/>
    <p:sldId id="294" r:id="rId7"/>
    <p:sldId id="257" r:id="rId8"/>
    <p:sldId id="262" r:id="rId9"/>
    <p:sldId id="290" r:id="rId10"/>
    <p:sldId id="266" r:id="rId11"/>
    <p:sldId id="287" r:id="rId12"/>
    <p:sldId id="288" r:id="rId13"/>
    <p:sldId id="291" r:id="rId14"/>
    <p:sldId id="277" r:id="rId15"/>
    <p:sldId id="276" r:id="rId16"/>
    <p:sldId id="293" r:id="rId17"/>
    <p:sldId id="259" r:id="rId18"/>
    <p:sldId id="278" r:id="rId19"/>
    <p:sldId id="281" r:id="rId20"/>
    <p:sldId id="282" r:id="rId21"/>
    <p:sldId id="283" r:id="rId22"/>
    <p:sldId id="284" r:id="rId23"/>
    <p:sldId id="285" r:id="rId24"/>
  </p:sldIdLst>
  <p:sldSz cx="9144000" cy="5143500" type="screen16x9"/>
  <p:notesSz cx="6858000" cy="9144000"/>
  <p:embeddedFontLst>
    <p:embeddedFont>
      <p:font typeface="Barlow" panose="020B0604020202020204" charset="0"/>
      <p:regular r:id="rId26"/>
      <p:bold r:id="rId27"/>
      <p:italic r:id="rId28"/>
      <p:boldItalic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aleway Thin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714" y="102"/>
      </p:cViewPr>
      <p:guideLst>
        <p:guide orient="horz" pos="1572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0DE80C-D5DF-410D-92A2-BF931542D65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DA19E89-AAC3-4CE3-B6C1-DF0D37D66F01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en-US" dirty="0"/>
        </a:p>
      </dgm:t>
    </dgm:pt>
    <dgm:pt modelId="{D2BD49CA-66A8-461F-AF12-D07097A48AF7}" type="parTrans" cxnId="{E1C9993D-8B75-49CD-BBD4-DF8F17ED074C}">
      <dgm:prSet/>
      <dgm:spPr/>
      <dgm:t>
        <a:bodyPr/>
        <a:lstStyle/>
        <a:p>
          <a:endParaRPr lang="en-US"/>
        </a:p>
      </dgm:t>
    </dgm:pt>
    <dgm:pt modelId="{01A2784A-B77D-4694-8221-9C3983057591}" type="sibTrans" cxnId="{E1C9993D-8B75-49CD-BBD4-DF8F17ED074C}">
      <dgm:prSet/>
      <dgm:spPr/>
      <dgm:t>
        <a:bodyPr/>
        <a:lstStyle/>
        <a:p>
          <a:endParaRPr lang="en-US"/>
        </a:p>
      </dgm:t>
    </dgm:pt>
    <dgm:pt modelId="{04EB47A8-FD6B-4E76-A445-334383593096}">
      <dgm:prSet phldrT="[Text]"/>
      <dgm:spPr/>
      <dgm:t>
        <a:bodyPr/>
        <a:lstStyle/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sơ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</a:t>
          </a:r>
          <a:r>
            <a:rPr lang="en-US" dirty="0" err="1"/>
            <a:t>khối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endParaRPr lang="en-US" dirty="0"/>
        </a:p>
      </dgm:t>
    </dgm:pt>
    <dgm:pt modelId="{CE208E7E-5ED2-476C-836A-B02148066F8A}" type="parTrans" cxnId="{24609D89-C3A5-4753-B134-C5A642633ECA}">
      <dgm:prSet/>
      <dgm:spPr/>
      <dgm:t>
        <a:bodyPr/>
        <a:lstStyle/>
        <a:p>
          <a:endParaRPr lang="en-US"/>
        </a:p>
      </dgm:t>
    </dgm:pt>
    <dgm:pt modelId="{1CDBE6D7-33C1-4818-A4A3-2D8E6E0E47C3}" type="sibTrans" cxnId="{24609D89-C3A5-4753-B134-C5A642633ECA}">
      <dgm:prSet/>
      <dgm:spPr/>
      <dgm:t>
        <a:bodyPr/>
        <a:lstStyle/>
        <a:p>
          <a:endParaRPr lang="en-US"/>
        </a:p>
      </dgm:t>
    </dgm:pt>
    <dgm:pt modelId="{9F95870A-B784-4477-B4F6-A8CC2296B667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endParaRPr lang="en-US" dirty="0"/>
        </a:p>
      </dgm:t>
    </dgm:pt>
    <dgm:pt modelId="{43A3B96B-15D3-4092-93DD-F0ADD6BBDF6C}" type="parTrans" cxnId="{E70AAF01-7918-4A86-BCC2-2EAFC0097327}">
      <dgm:prSet/>
      <dgm:spPr/>
      <dgm:t>
        <a:bodyPr/>
        <a:lstStyle/>
        <a:p>
          <a:endParaRPr lang="en-US"/>
        </a:p>
      </dgm:t>
    </dgm:pt>
    <dgm:pt modelId="{813B7F4F-94EC-40A3-A898-7BE6189E561B}" type="sibTrans" cxnId="{E70AAF01-7918-4A86-BCC2-2EAFC0097327}">
      <dgm:prSet/>
      <dgm:spPr/>
      <dgm:t>
        <a:bodyPr/>
        <a:lstStyle/>
        <a:p>
          <a:endParaRPr lang="en-US"/>
        </a:p>
      </dgm:t>
    </dgm:pt>
    <dgm:pt modelId="{B83BB263-4725-4D68-A94B-834A2A303667}">
      <dgm:prSet phldrT="[Text]"/>
      <dgm:spPr/>
      <dgm:t>
        <a:bodyPr/>
        <a:lstStyle/>
        <a:p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chức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sơ</a:t>
          </a:r>
          <a:r>
            <a:rPr lang="en-US" dirty="0"/>
            <a:t> </a:t>
          </a:r>
          <a:r>
            <a:rPr lang="en-US" dirty="0" err="1"/>
            <a:t>bộ</a:t>
          </a:r>
          <a:endParaRPr lang="en-US" dirty="0"/>
        </a:p>
      </dgm:t>
    </dgm:pt>
    <dgm:pt modelId="{A76235EB-9838-4C9B-A37D-EAEF27987D08}" type="parTrans" cxnId="{5BBC3F98-18A7-464D-BEF3-1C55371BEBF2}">
      <dgm:prSet/>
      <dgm:spPr/>
      <dgm:t>
        <a:bodyPr/>
        <a:lstStyle/>
        <a:p>
          <a:endParaRPr lang="en-US"/>
        </a:p>
      </dgm:t>
    </dgm:pt>
    <dgm:pt modelId="{3157FA53-0C62-422D-BAB3-83B132B7996A}" type="sibTrans" cxnId="{5BBC3F98-18A7-464D-BEF3-1C55371BEBF2}">
      <dgm:prSet/>
      <dgm:spPr/>
      <dgm:t>
        <a:bodyPr/>
        <a:lstStyle/>
        <a:p>
          <a:endParaRPr lang="en-US"/>
        </a:p>
      </dgm:t>
    </dgm:pt>
    <dgm:pt modelId="{4A94FD92-4FB0-48A2-9B6F-CD67F564B22E}">
      <dgm:prSet phldrT="[Text]"/>
      <dgm:spPr/>
      <dgm:t>
        <a:bodyPr/>
        <a:lstStyle/>
        <a:p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khối</a:t>
          </a:r>
          <a:endParaRPr lang="en-US" dirty="0"/>
        </a:p>
      </dgm:t>
    </dgm:pt>
    <dgm:pt modelId="{DB51D92C-B3F3-4BE9-A4DE-D663E6A27873}" type="parTrans" cxnId="{CB6951A6-089B-4766-B20B-4897E599C488}">
      <dgm:prSet/>
      <dgm:spPr/>
      <dgm:t>
        <a:bodyPr/>
        <a:lstStyle/>
        <a:p>
          <a:endParaRPr lang="en-US"/>
        </a:p>
      </dgm:t>
    </dgm:pt>
    <dgm:pt modelId="{E14869AC-A1DA-4F70-907C-A5DA5320D4F5}" type="sibTrans" cxnId="{CB6951A6-089B-4766-B20B-4897E599C488}">
      <dgm:prSet/>
      <dgm:spPr/>
      <dgm:t>
        <a:bodyPr/>
        <a:lstStyle/>
        <a:p>
          <a:endParaRPr lang="en-US"/>
        </a:p>
      </dgm:t>
    </dgm:pt>
    <dgm:pt modelId="{04FBC0F4-1E5B-43F0-B2C1-2A102B5C5A9E}">
      <dgm:prSet phldrT="[Text]"/>
      <dgm:spPr/>
      <dgm:t>
        <a:bodyPr/>
        <a:lstStyle/>
        <a:p>
          <a:r>
            <a:rPr lang="en-US" dirty="0" err="1"/>
            <a:t>Lựa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phương</a:t>
          </a:r>
          <a:r>
            <a:rPr lang="en-US" dirty="0"/>
            <a:t> </a:t>
          </a:r>
          <a:r>
            <a:rPr lang="en-US" dirty="0" err="1"/>
            <a:t>ắn</a:t>
          </a:r>
          <a:r>
            <a:rPr lang="en-US" dirty="0"/>
            <a:t> </a:t>
          </a:r>
          <a:r>
            <a:rPr lang="en-US" dirty="0" err="1"/>
            <a:t>tốt</a:t>
          </a:r>
          <a:r>
            <a:rPr lang="en-US" dirty="0"/>
            <a:t> </a:t>
          </a:r>
          <a:r>
            <a:rPr lang="en-US" dirty="0" err="1"/>
            <a:t>nhất</a:t>
          </a:r>
          <a:endParaRPr lang="en-US" dirty="0"/>
        </a:p>
      </dgm:t>
    </dgm:pt>
    <dgm:pt modelId="{390E9A36-4329-4D40-9EA5-E2854F49C08C}" type="parTrans" cxnId="{6C51BECE-CFE8-4595-B36F-279773C5CA84}">
      <dgm:prSet/>
      <dgm:spPr/>
      <dgm:t>
        <a:bodyPr/>
        <a:lstStyle/>
        <a:p>
          <a:endParaRPr lang="en-US"/>
        </a:p>
      </dgm:t>
    </dgm:pt>
    <dgm:pt modelId="{D8EA15D3-421B-420F-B408-175488F4CEA8}" type="sibTrans" cxnId="{6C51BECE-CFE8-4595-B36F-279773C5CA84}">
      <dgm:prSet/>
      <dgm:spPr/>
      <dgm:t>
        <a:bodyPr/>
        <a:lstStyle/>
        <a:p>
          <a:endParaRPr lang="en-US"/>
        </a:p>
      </dgm:t>
    </dgm:pt>
    <dgm:pt modelId="{93B52FF2-1827-40DC-B563-8D0C55F3E00B}">
      <dgm:prSet phldrT="[Text]"/>
      <dgm:spPr/>
      <dgm:t>
        <a:bodyPr/>
        <a:lstStyle/>
        <a:p>
          <a:r>
            <a:rPr lang="en-US" dirty="0"/>
            <a:t>Debut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2BC454BD-841E-4D2E-9243-67C99FC1A603}" type="parTrans" cxnId="{908A6F1B-E636-48E7-ABA5-BF06F4A66B39}">
      <dgm:prSet/>
      <dgm:spPr/>
      <dgm:t>
        <a:bodyPr/>
        <a:lstStyle/>
        <a:p>
          <a:endParaRPr lang="en-US"/>
        </a:p>
      </dgm:t>
    </dgm:pt>
    <dgm:pt modelId="{69079265-8A30-4066-AFAD-F80B502E5C87}" type="sibTrans" cxnId="{908A6F1B-E636-48E7-ABA5-BF06F4A66B39}">
      <dgm:prSet/>
      <dgm:spPr/>
      <dgm:t>
        <a:bodyPr/>
        <a:lstStyle/>
        <a:p>
          <a:endParaRPr lang="en-US"/>
        </a:p>
      </dgm:t>
    </dgm:pt>
    <dgm:pt modelId="{44C7B7F4-6F99-4761-A462-E801036CBB88}" type="pres">
      <dgm:prSet presAssocID="{E40DE80C-D5DF-410D-92A2-BF931542D65E}" presName="Name0" presStyleCnt="0">
        <dgm:presLayoutVars>
          <dgm:dir/>
          <dgm:resizeHandles val="exact"/>
        </dgm:presLayoutVars>
      </dgm:prSet>
      <dgm:spPr/>
    </dgm:pt>
    <dgm:pt modelId="{F555B318-C6B7-4802-B6B1-F675817C978F}" type="pres">
      <dgm:prSet presAssocID="{8DA19E89-AAC3-4CE3-B6C1-DF0D37D66F01}" presName="composite" presStyleCnt="0"/>
      <dgm:spPr/>
    </dgm:pt>
    <dgm:pt modelId="{DDC023BE-8E0E-43B9-A9BE-1EA48A32AD4C}" type="pres">
      <dgm:prSet presAssocID="{8DA19E89-AAC3-4CE3-B6C1-DF0D37D66F01}" presName="bgChev" presStyleLbl="node1" presStyleIdx="0" presStyleCnt="7"/>
      <dgm:spPr/>
    </dgm:pt>
    <dgm:pt modelId="{3813CB2E-9B6F-4A9C-97CF-C8661657FFD4}" type="pres">
      <dgm:prSet presAssocID="{8DA19E89-AAC3-4CE3-B6C1-DF0D37D66F01}" presName="txNode" presStyleLbl="fgAcc1" presStyleIdx="0" presStyleCnt="7">
        <dgm:presLayoutVars>
          <dgm:bulletEnabled val="1"/>
        </dgm:presLayoutVars>
      </dgm:prSet>
      <dgm:spPr/>
    </dgm:pt>
    <dgm:pt modelId="{C4BBCB6F-7A9E-43FD-B59F-E095C15758CF}" type="pres">
      <dgm:prSet presAssocID="{01A2784A-B77D-4694-8221-9C3983057591}" presName="compositeSpace" presStyleCnt="0"/>
      <dgm:spPr/>
    </dgm:pt>
    <dgm:pt modelId="{18FA0566-06D2-4ADB-8B60-31A40B6E0C07}" type="pres">
      <dgm:prSet presAssocID="{B83BB263-4725-4D68-A94B-834A2A303667}" presName="composite" presStyleCnt="0"/>
      <dgm:spPr/>
    </dgm:pt>
    <dgm:pt modelId="{27BED85D-2A3D-4117-B0FA-9D033DB35048}" type="pres">
      <dgm:prSet presAssocID="{B83BB263-4725-4D68-A94B-834A2A303667}" presName="bgChev" presStyleLbl="node1" presStyleIdx="1" presStyleCnt="7"/>
      <dgm:spPr/>
    </dgm:pt>
    <dgm:pt modelId="{BA2F87EA-2ACC-420D-93FB-14F827C40937}" type="pres">
      <dgm:prSet presAssocID="{B83BB263-4725-4D68-A94B-834A2A303667}" presName="txNode" presStyleLbl="fgAcc1" presStyleIdx="1" presStyleCnt="7">
        <dgm:presLayoutVars>
          <dgm:bulletEnabled val="1"/>
        </dgm:presLayoutVars>
      </dgm:prSet>
      <dgm:spPr/>
    </dgm:pt>
    <dgm:pt modelId="{2AF4B50A-5A96-46B3-94A6-0CB81EAAC44C}" type="pres">
      <dgm:prSet presAssocID="{3157FA53-0C62-422D-BAB3-83B132B7996A}" presName="compositeSpace" presStyleCnt="0"/>
      <dgm:spPr/>
    </dgm:pt>
    <dgm:pt modelId="{E0A789D2-A44F-4398-AFC0-AF32EC3A7053}" type="pres">
      <dgm:prSet presAssocID="{04EB47A8-FD6B-4E76-A445-334383593096}" presName="composite" presStyleCnt="0"/>
      <dgm:spPr/>
    </dgm:pt>
    <dgm:pt modelId="{AC292A58-9BD4-48E6-89A6-B349383DDD87}" type="pres">
      <dgm:prSet presAssocID="{04EB47A8-FD6B-4E76-A445-334383593096}" presName="bgChev" presStyleLbl="node1" presStyleIdx="2" presStyleCnt="7"/>
      <dgm:spPr/>
    </dgm:pt>
    <dgm:pt modelId="{1055D2E1-D076-4E39-B1DB-5525FA2D306D}" type="pres">
      <dgm:prSet presAssocID="{04EB47A8-FD6B-4E76-A445-334383593096}" presName="txNode" presStyleLbl="fgAcc1" presStyleIdx="2" presStyleCnt="7">
        <dgm:presLayoutVars>
          <dgm:bulletEnabled val="1"/>
        </dgm:presLayoutVars>
      </dgm:prSet>
      <dgm:spPr/>
    </dgm:pt>
    <dgm:pt modelId="{DA0ADADD-29AF-4111-BE2E-E7357F798AC4}" type="pres">
      <dgm:prSet presAssocID="{1CDBE6D7-33C1-4818-A4A3-2D8E6E0E47C3}" presName="compositeSpace" presStyleCnt="0"/>
      <dgm:spPr/>
    </dgm:pt>
    <dgm:pt modelId="{FD9E07D6-244E-4CDF-AC27-9F5F2A0B73D1}" type="pres">
      <dgm:prSet presAssocID="{4A94FD92-4FB0-48A2-9B6F-CD67F564B22E}" presName="composite" presStyleCnt="0"/>
      <dgm:spPr/>
    </dgm:pt>
    <dgm:pt modelId="{66013AFB-9779-4805-9DC7-5D82889214F5}" type="pres">
      <dgm:prSet presAssocID="{4A94FD92-4FB0-48A2-9B6F-CD67F564B22E}" presName="bgChev" presStyleLbl="node1" presStyleIdx="3" presStyleCnt="7"/>
      <dgm:spPr/>
    </dgm:pt>
    <dgm:pt modelId="{3ED6C4DC-DBB5-4A11-98A8-E336A4FDDBDC}" type="pres">
      <dgm:prSet presAssocID="{4A94FD92-4FB0-48A2-9B6F-CD67F564B22E}" presName="txNode" presStyleLbl="fgAcc1" presStyleIdx="3" presStyleCnt="7">
        <dgm:presLayoutVars>
          <dgm:bulletEnabled val="1"/>
        </dgm:presLayoutVars>
      </dgm:prSet>
      <dgm:spPr/>
    </dgm:pt>
    <dgm:pt modelId="{097B3EFD-7D1C-411C-9E6C-1C32ACE39556}" type="pres">
      <dgm:prSet presAssocID="{E14869AC-A1DA-4F70-907C-A5DA5320D4F5}" presName="compositeSpace" presStyleCnt="0"/>
      <dgm:spPr/>
    </dgm:pt>
    <dgm:pt modelId="{463A840B-672B-4BBB-B67D-D47B50C6C38C}" type="pres">
      <dgm:prSet presAssocID="{04FBC0F4-1E5B-43F0-B2C1-2A102B5C5A9E}" presName="composite" presStyleCnt="0"/>
      <dgm:spPr/>
    </dgm:pt>
    <dgm:pt modelId="{04198A1C-A83D-4F6D-BA7C-29DCD48F367D}" type="pres">
      <dgm:prSet presAssocID="{04FBC0F4-1E5B-43F0-B2C1-2A102B5C5A9E}" presName="bgChev" presStyleLbl="node1" presStyleIdx="4" presStyleCnt="7"/>
      <dgm:spPr/>
    </dgm:pt>
    <dgm:pt modelId="{ABB351F5-8371-499B-9B8B-B4384E7496A1}" type="pres">
      <dgm:prSet presAssocID="{04FBC0F4-1E5B-43F0-B2C1-2A102B5C5A9E}" presName="txNode" presStyleLbl="fgAcc1" presStyleIdx="4" presStyleCnt="7">
        <dgm:presLayoutVars>
          <dgm:bulletEnabled val="1"/>
        </dgm:presLayoutVars>
      </dgm:prSet>
      <dgm:spPr/>
    </dgm:pt>
    <dgm:pt modelId="{4C52221B-82DC-4026-9F9C-4F7E37D9048B}" type="pres">
      <dgm:prSet presAssocID="{D8EA15D3-421B-420F-B408-175488F4CEA8}" presName="compositeSpace" presStyleCnt="0"/>
      <dgm:spPr/>
    </dgm:pt>
    <dgm:pt modelId="{675AA3BD-B9E4-49C8-B1ED-C71BFE35BCFE}" type="pres">
      <dgm:prSet presAssocID="{9F95870A-B784-4477-B4F6-A8CC2296B667}" presName="composite" presStyleCnt="0"/>
      <dgm:spPr/>
    </dgm:pt>
    <dgm:pt modelId="{19767FF9-3DD9-4546-88B7-9666DEE6E521}" type="pres">
      <dgm:prSet presAssocID="{9F95870A-B784-4477-B4F6-A8CC2296B667}" presName="bgChev" presStyleLbl="node1" presStyleIdx="5" presStyleCnt="7"/>
      <dgm:spPr/>
    </dgm:pt>
    <dgm:pt modelId="{D8A2B48A-AD52-4F42-B692-1049EB797EB3}" type="pres">
      <dgm:prSet presAssocID="{9F95870A-B784-4477-B4F6-A8CC2296B667}" presName="txNode" presStyleLbl="fgAcc1" presStyleIdx="5" presStyleCnt="7">
        <dgm:presLayoutVars>
          <dgm:bulletEnabled val="1"/>
        </dgm:presLayoutVars>
      </dgm:prSet>
      <dgm:spPr/>
    </dgm:pt>
    <dgm:pt modelId="{59374204-5704-42A4-90F1-7F1E05ADFE59}" type="pres">
      <dgm:prSet presAssocID="{813B7F4F-94EC-40A3-A898-7BE6189E561B}" presName="compositeSpace" presStyleCnt="0"/>
      <dgm:spPr/>
    </dgm:pt>
    <dgm:pt modelId="{E7683897-AED9-4237-B9CB-C24767F1A15E}" type="pres">
      <dgm:prSet presAssocID="{93B52FF2-1827-40DC-B563-8D0C55F3E00B}" presName="composite" presStyleCnt="0"/>
      <dgm:spPr/>
    </dgm:pt>
    <dgm:pt modelId="{0F5C05C0-F972-402B-A0B7-2213B5325B20}" type="pres">
      <dgm:prSet presAssocID="{93B52FF2-1827-40DC-B563-8D0C55F3E00B}" presName="bgChev" presStyleLbl="node1" presStyleIdx="6" presStyleCnt="7"/>
      <dgm:spPr/>
    </dgm:pt>
    <dgm:pt modelId="{7DF4A931-3855-4C67-9B72-E3BA32772AF6}" type="pres">
      <dgm:prSet presAssocID="{93B52FF2-1827-40DC-B563-8D0C55F3E00B}" presName="txNode" presStyleLbl="fgAcc1" presStyleIdx="6" presStyleCnt="7">
        <dgm:presLayoutVars>
          <dgm:bulletEnabled val="1"/>
        </dgm:presLayoutVars>
      </dgm:prSet>
      <dgm:spPr/>
    </dgm:pt>
  </dgm:ptLst>
  <dgm:cxnLst>
    <dgm:cxn modelId="{E70AAF01-7918-4A86-BCC2-2EAFC0097327}" srcId="{E40DE80C-D5DF-410D-92A2-BF931542D65E}" destId="{9F95870A-B784-4477-B4F6-A8CC2296B667}" srcOrd="5" destOrd="0" parTransId="{43A3B96B-15D3-4092-93DD-F0ADD6BBDF6C}" sibTransId="{813B7F4F-94EC-40A3-A898-7BE6189E561B}"/>
    <dgm:cxn modelId="{BC451F18-76F3-4FEB-A78B-60D580ACAC01}" type="presOf" srcId="{9F95870A-B784-4477-B4F6-A8CC2296B667}" destId="{D8A2B48A-AD52-4F42-B692-1049EB797EB3}" srcOrd="0" destOrd="0" presId="urn:microsoft.com/office/officeart/2005/8/layout/chevronAccent+Icon"/>
    <dgm:cxn modelId="{908A6F1B-E636-48E7-ABA5-BF06F4A66B39}" srcId="{E40DE80C-D5DF-410D-92A2-BF931542D65E}" destId="{93B52FF2-1827-40DC-B563-8D0C55F3E00B}" srcOrd="6" destOrd="0" parTransId="{2BC454BD-841E-4D2E-9243-67C99FC1A603}" sibTransId="{69079265-8A30-4066-AFAD-F80B502E5C87}"/>
    <dgm:cxn modelId="{082B0136-F25E-4517-BD42-7621FD14D7E4}" type="presOf" srcId="{93B52FF2-1827-40DC-B563-8D0C55F3E00B}" destId="{7DF4A931-3855-4C67-9B72-E3BA32772AF6}" srcOrd="0" destOrd="0" presId="urn:microsoft.com/office/officeart/2005/8/layout/chevronAccent+Icon"/>
    <dgm:cxn modelId="{149F813D-F1F9-4018-9DE0-DB02A6E1BEB7}" type="presOf" srcId="{04EB47A8-FD6B-4E76-A445-334383593096}" destId="{1055D2E1-D076-4E39-B1DB-5525FA2D306D}" srcOrd="0" destOrd="0" presId="urn:microsoft.com/office/officeart/2005/8/layout/chevronAccent+Icon"/>
    <dgm:cxn modelId="{E1C9993D-8B75-49CD-BBD4-DF8F17ED074C}" srcId="{E40DE80C-D5DF-410D-92A2-BF931542D65E}" destId="{8DA19E89-AAC3-4CE3-B6C1-DF0D37D66F01}" srcOrd="0" destOrd="0" parTransId="{D2BD49CA-66A8-461F-AF12-D07097A48AF7}" sibTransId="{01A2784A-B77D-4694-8221-9C3983057591}"/>
    <dgm:cxn modelId="{C7701671-6349-4B7E-AA8F-9C6792994FEA}" type="presOf" srcId="{E40DE80C-D5DF-410D-92A2-BF931542D65E}" destId="{44C7B7F4-6F99-4761-A462-E801036CBB88}" srcOrd="0" destOrd="0" presId="urn:microsoft.com/office/officeart/2005/8/layout/chevronAccent+Icon"/>
    <dgm:cxn modelId="{84A3CE83-5688-4886-BE57-88E8216ED30B}" type="presOf" srcId="{04FBC0F4-1E5B-43F0-B2C1-2A102B5C5A9E}" destId="{ABB351F5-8371-499B-9B8B-B4384E7496A1}" srcOrd="0" destOrd="0" presId="urn:microsoft.com/office/officeart/2005/8/layout/chevronAccent+Icon"/>
    <dgm:cxn modelId="{24609D89-C3A5-4753-B134-C5A642633ECA}" srcId="{E40DE80C-D5DF-410D-92A2-BF931542D65E}" destId="{04EB47A8-FD6B-4E76-A445-334383593096}" srcOrd="2" destOrd="0" parTransId="{CE208E7E-5ED2-476C-836A-B02148066F8A}" sibTransId="{1CDBE6D7-33C1-4818-A4A3-2D8E6E0E47C3}"/>
    <dgm:cxn modelId="{5BBC3F98-18A7-464D-BEF3-1C55371BEBF2}" srcId="{E40DE80C-D5DF-410D-92A2-BF931542D65E}" destId="{B83BB263-4725-4D68-A94B-834A2A303667}" srcOrd="1" destOrd="0" parTransId="{A76235EB-9838-4C9B-A37D-EAEF27987D08}" sibTransId="{3157FA53-0C62-422D-BAB3-83B132B7996A}"/>
    <dgm:cxn modelId="{933485A1-8C61-4846-BBDC-4F01D04C03A7}" type="presOf" srcId="{B83BB263-4725-4D68-A94B-834A2A303667}" destId="{BA2F87EA-2ACC-420D-93FB-14F827C40937}" srcOrd="0" destOrd="0" presId="urn:microsoft.com/office/officeart/2005/8/layout/chevronAccent+Icon"/>
    <dgm:cxn modelId="{CB6951A6-089B-4766-B20B-4897E599C488}" srcId="{E40DE80C-D5DF-410D-92A2-BF931542D65E}" destId="{4A94FD92-4FB0-48A2-9B6F-CD67F564B22E}" srcOrd="3" destOrd="0" parTransId="{DB51D92C-B3F3-4BE9-A4DE-D663E6A27873}" sibTransId="{E14869AC-A1DA-4F70-907C-A5DA5320D4F5}"/>
    <dgm:cxn modelId="{6C51BECE-CFE8-4595-B36F-279773C5CA84}" srcId="{E40DE80C-D5DF-410D-92A2-BF931542D65E}" destId="{04FBC0F4-1E5B-43F0-B2C1-2A102B5C5A9E}" srcOrd="4" destOrd="0" parTransId="{390E9A36-4329-4D40-9EA5-E2854F49C08C}" sibTransId="{D8EA15D3-421B-420F-B408-175488F4CEA8}"/>
    <dgm:cxn modelId="{2ABA26D0-21EB-4A50-A541-5F9EE618CE5F}" type="presOf" srcId="{8DA19E89-AAC3-4CE3-B6C1-DF0D37D66F01}" destId="{3813CB2E-9B6F-4A9C-97CF-C8661657FFD4}" srcOrd="0" destOrd="0" presId="urn:microsoft.com/office/officeart/2005/8/layout/chevronAccent+Icon"/>
    <dgm:cxn modelId="{FDCAE9E3-DA69-4A6F-B32E-F24DA7264371}" type="presOf" srcId="{4A94FD92-4FB0-48A2-9B6F-CD67F564B22E}" destId="{3ED6C4DC-DBB5-4A11-98A8-E336A4FDDBDC}" srcOrd="0" destOrd="0" presId="urn:microsoft.com/office/officeart/2005/8/layout/chevronAccent+Icon"/>
    <dgm:cxn modelId="{3DF56F3A-FC7B-429D-BF94-29D2D80FDB23}" type="presParOf" srcId="{44C7B7F4-6F99-4761-A462-E801036CBB88}" destId="{F555B318-C6B7-4802-B6B1-F675817C978F}" srcOrd="0" destOrd="0" presId="urn:microsoft.com/office/officeart/2005/8/layout/chevronAccent+Icon"/>
    <dgm:cxn modelId="{82F54DF7-47FE-4BAF-AA5F-DC1B1E221935}" type="presParOf" srcId="{F555B318-C6B7-4802-B6B1-F675817C978F}" destId="{DDC023BE-8E0E-43B9-A9BE-1EA48A32AD4C}" srcOrd="0" destOrd="0" presId="urn:microsoft.com/office/officeart/2005/8/layout/chevronAccent+Icon"/>
    <dgm:cxn modelId="{F27416DA-2943-4B06-818F-4308D55939E8}" type="presParOf" srcId="{F555B318-C6B7-4802-B6B1-F675817C978F}" destId="{3813CB2E-9B6F-4A9C-97CF-C8661657FFD4}" srcOrd="1" destOrd="0" presId="urn:microsoft.com/office/officeart/2005/8/layout/chevronAccent+Icon"/>
    <dgm:cxn modelId="{FC162A60-B1F5-4CF7-8C06-A66605091DB3}" type="presParOf" srcId="{44C7B7F4-6F99-4761-A462-E801036CBB88}" destId="{C4BBCB6F-7A9E-43FD-B59F-E095C15758CF}" srcOrd="1" destOrd="0" presId="urn:microsoft.com/office/officeart/2005/8/layout/chevronAccent+Icon"/>
    <dgm:cxn modelId="{C164C344-7C10-4E31-BF3B-0A7556ACD197}" type="presParOf" srcId="{44C7B7F4-6F99-4761-A462-E801036CBB88}" destId="{18FA0566-06D2-4ADB-8B60-31A40B6E0C07}" srcOrd="2" destOrd="0" presId="urn:microsoft.com/office/officeart/2005/8/layout/chevronAccent+Icon"/>
    <dgm:cxn modelId="{246D673C-4F54-4E90-93EF-D752B94711F2}" type="presParOf" srcId="{18FA0566-06D2-4ADB-8B60-31A40B6E0C07}" destId="{27BED85D-2A3D-4117-B0FA-9D033DB35048}" srcOrd="0" destOrd="0" presId="urn:microsoft.com/office/officeart/2005/8/layout/chevronAccent+Icon"/>
    <dgm:cxn modelId="{D96D8640-7B17-4529-81AD-DFE8E6DCF069}" type="presParOf" srcId="{18FA0566-06D2-4ADB-8B60-31A40B6E0C07}" destId="{BA2F87EA-2ACC-420D-93FB-14F827C40937}" srcOrd="1" destOrd="0" presId="urn:microsoft.com/office/officeart/2005/8/layout/chevronAccent+Icon"/>
    <dgm:cxn modelId="{6F7E075F-6B42-43D0-86A4-A9FDD4AC0D45}" type="presParOf" srcId="{44C7B7F4-6F99-4761-A462-E801036CBB88}" destId="{2AF4B50A-5A96-46B3-94A6-0CB81EAAC44C}" srcOrd="3" destOrd="0" presId="urn:microsoft.com/office/officeart/2005/8/layout/chevronAccent+Icon"/>
    <dgm:cxn modelId="{F6003D45-F4DB-488F-9384-E6744DE93FC8}" type="presParOf" srcId="{44C7B7F4-6F99-4761-A462-E801036CBB88}" destId="{E0A789D2-A44F-4398-AFC0-AF32EC3A7053}" srcOrd="4" destOrd="0" presId="urn:microsoft.com/office/officeart/2005/8/layout/chevronAccent+Icon"/>
    <dgm:cxn modelId="{36A6FD22-92CF-4FCC-9ED1-A19DD77FE95C}" type="presParOf" srcId="{E0A789D2-A44F-4398-AFC0-AF32EC3A7053}" destId="{AC292A58-9BD4-48E6-89A6-B349383DDD87}" srcOrd="0" destOrd="0" presId="urn:microsoft.com/office/officeart/2005/8/layout/chevronAccent+Icon"/>
    <dgm:cxn modelId="{70A3350D-08C3-408E-B918-75B67F56FCCF}" type="presParOf" srcId="{E0A789D2-A44F-4398-AFC0-AF32EC3A7053}" destId="{1055D2E1-D076-4E39-B1DB-5525FA2D306D}" srcOrd="1" destOrd="0" presId="urn:microsoft.com/office/officeart/2005/8/layout/chevronAccent+Icon"/>
    <dgm:cxn modelId="{BDE0EA62-F4D8-4354-AF8E-47E58FD9CDE9}" type="presParOf" srcId="{44C7B7F4-6F99-4761-A462-E801036CBB88}" destId="{DA0ADADD-29AF-4111-BE2E-E7357F798AC4}" srcOrd="5" destOrd="0" presId="urn:microsoft.com/office/officeart/2005/8/layout/chevronAccent+Icon"/>
    <dgm:cxn modelId="{369DD860-4524-43F9-A60E-F5A96F7FD082}" type="presParOf" srcId="{44C7B7F4-6F99-4761-A462-E801036CBB88}" destId="{FD9E07D6-244E-4CDF-AC27-9F5F2A0B73D1}" srcOrd="6" destOrd="0" presId="urn:microsoft.com/office/officeart/2005/8/layout/chevronAccent+Icon"/>
    <dgm:cxn modelId="{ED1765FF-F13A-48B9-9DCB-8DC97F2D0E4D}" type="presParOf" srcId="{FD9E07D6-244E-4CDF-AC27-9F5F2A0B73D1}" destId="{66013AFB-9779-4805-9DC7-5D82889214F5}" srcOrd="0" destOrd="0" presId="urn:microsoft.com/office/officeart/2005/8/layout/chevronAccent+Icon"/>
    <dgm:cxn modelId="{CE137ACE-7AF7-4180-B3E7-17EC66EF3CD4}" type="presParOf" srcId="{FD9E07D6-244E-4CDF-AC27-9F5F2A0B73D1}" destId="{3ED6C4DC-DBB5-4A11-98A8-E336A4FDDBDC}" srcOrd="1" destOrd="0" presId="urn:microsoft.com/office/officeart/2005/8/layout/chevronAccent+Icon"/>
    <dgm:cxn modelId="{1BE9D031-DE4D-4137-AB7F-8145D4021B4B}" type="presParOf" srcId="{44C7B7F4-6F99-4761-A462-E801036CBB88}" destId="{097B3EFD-7D1C-411C-9E6C-1C32ACE39556}" srcOrd="7" destOrd="0" presId="urn:microsoft.com/office/officeart/2005/8/layout/chevronAccent+Icon"/>
    <dgm:cxn modelId="{288C6431-6C34-4193-A639-6FA4C8B53949}" type="presParOf" srcId="{44C7B7F4-6F99-4761-A462-E801036CBB88}" destId="{463A840B-672B-4BBB-B67D-D47B50C6C38C}" srcOrd="8" destOrd="0" presId="urn:microsoft.com/office/officeart/2005/8/layout/chevronAccent+Icon"/>
    <dgm:cxn modelId="{D17DBF71-71B1-4509-BE3F-E0C856161E5B}" type="presParOf" srcId="{463A840B-672B-4BBB-B67D-D47B50C6C38C}" destId="{04198A1C-A83D-4F6D-BA7C-29DCD48F367D}" srcOrd="0" destOrd="0" presId="urn:microsoft.com/office/officeart/2005/8/layout/chevronAccent+Icon"/>
    <dgm:cxn modelId="{A3E20A3F-4614-4972-B7A1-2BDE38D6D86C}" type="presParOf" srcId="{463A840B-672B-4BBB-B67D-D47B50C6C38C}" destId="{ABB351F5-8371-499B-9B8B-B4384E7496A1}" srcOrd="1" destOrd="0" presId="urn:microsoft.com/office/officeart/2005/8/layout/chevronAccent+Icon"/>
    <dgm:cxn modelId="{6DC98D5E-3511-4226-AB25-8E1A7DF27BC6}" type="presParOf" srcId="{44C7B7F4-6F99-4761-A462-E801036CBB88}" destId="{4C52221B-82DC-4026-9F9C-4F7E37D9048B}" srcOrd="9" destOrd="0" presId="urn:microsoft.com/office/officeart/2005/8/layout/chevronAccent+Icon"/>
    <dgm:cxn modelId="{C677E35C-65BC-4B0C-B6FF-D3D662C826D4}" type="presParOf" srcId="{44C7B7F4-6F99-4761-A462-E801036CBB88}" destId="{675AA3BD-B9E4-49C8-B1ED-C71BFE35BCFE}" srcOrd="10" destOrd="0" presId="urn:microsoft.com/office/officeart/2005/8/layout/chevronAccent+Icon"/>
    <dgm:cxn modelId="{D505821B-281A-4F50-9C18-63A32134B73E}" type="presParOf" srcId="{675AA3BD-B9E4-49C8-B1ED-C71BFE35BCFE}" destId="{19767FF9-3DD9-4546-88B7-9666DEE6E521}" srcOrd="0" destOrd="0" presId="urn:microsoft.com/office/officeart/2005/8/layout/chevronAccent+Icon"/>
    <dgm:cxn modelId="{F70ABE08-6DD5-43F2-9352-B02F4698C90E}" type="presParOf" srcId="{675AA3BD-B9E4-49C8-B1ED-C71BFE35BCFE}" destId="{D8A2B48A-AD52-4F42-B692-1049EB797EB3}" srcOrd="1" destOrd="0" presId="urn:microsoft.com/office/officeart/2005/8/layout/chevronAccent+Icon"/>
    <dgm:cxn modelId="{7B4E95D2-F8C2-486D-8709-517237F2F69B}" type="presParOf" srcId="{44C7B7F4-6F99-4761-A462-E801036CBB88}" destId="{59374204-5704-42A4-90F1-7F1E05ADFE59}" srcOrd="11" destOrd="0" presId="urn:microsoft.com/office/officeart/2005/8/layout/chevronAccent+Icon"/>
    <dgm:cxn modelId="{2F93F455-FD50-40AD-91E7-19E788FBF390}" type="presParOf" srcId="{44C7B7F4-6F99-4761-A462-E801036CBB88}" destId="{E7683897-AED9-4237-B9CB-C24767F1A15E}" srcOrd="12" destOrd="0" presId="urn:microsoft.com/office/officeart/2005/8/layout/chevronAccent+Icon"/>
    <dgm:cxn modelId="{F2FB1AAC-51B8-4AE2-8430-508343B969CA}" type="presParOf" srcId="{E7683897-AED9-4237-B9CB-C24767F1A15E}" destId="{0F5C05C0-F972-402B-A0B7-2213B5325B20}" srcOrd="0" destOrd="0" presId="urn:microsoft.com/office/officeart/2005/8/layout/chevronAccent+Icon"/>
    <dgm:cxn modelId="{078D2B25-C246-46D3-8F76-C4B05739E83C}" type="presParOf" srcId="{E7683897-AED9-4237-B9CB-C24767F1A15E}" destId="{7DF4A931-3855-4C67-9B72-E3BA32772AF6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023BE-8E0E-43B9-A9BE-1EA48A32AD4C}">
      <dsp:nvSpPr>
        <dsp:cNvPr id="0" name=""/>
        <dsp:cNvSpPr/>
      </dsp:nvSpPr>
      <dsp:spPr>
        <a:xfrm>
          <a:off x="3423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CB2E-9B6F-4A9C-97CF-C8661657FFD4}">
      <dsp:nvSpPr>
        <dsp:cNvPr id="0" name=""/>
        <dsp:cNvSpPr/>
      </dsp:nvSpPr>
      <dsp:spPr>
        <a:xfrm>
          <a:off x="308905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Xác</a:t>
          </a:r>
          <a:r>
            <a:rPr lang="en-US" sz="800" kern="1200" dirty="0"/>
            <a:t> </a:t>
          </a:r>
          <a:r>
            <a:rPr lang="en-US" sz="800" kern="1200" dirty="0" err="1"/>
            <a:t>định</a:t>
          </a:r>
          <a:r>
            <a:rPr lang="en-US" sz="800" kern="1200" dirty="0"/>
            <a:t> </a:t>
          </a:r>
          <a:r>
            <a:rPr lang="en-US" sz="800" kern="1200" dirty="0" err="1"/>
            <a:t>đề</a:t>
          </a:r>
          <a:r>
            <a:rPr lang="en-US" sz="800" kern="1200" dirty="0"/>
            <a:t> </a:t>
          </a:r>
          <a:r>
            <a:rPr lang="en-US" sz="800" kern="1200" dirty="0" err="1"/>
            <a:t>tài</a:t>
          </a:r>
          <a:endParaRPr lang="en-US" sz="800" kern="1200" dirty="0"/>
        </a:p>
      </dsp:txBody>
      <dsp:txXfrm>
        <a:off x="321856" y="1921738"/>
        <a:ext cx="941457" cy="416283"/>
      </dsp:txXfrm>
    </dsp:sp>
    <dsp:sp modelId="{27BED85D-2A3D-4117-B0FA-9D033DB35048}">
      <dsp:nvSpPr>
        <dsp:cNvPr id="0" name=""/>
        <dsp:cNvSpPr/>
      </dsp:nvSpPr>
      <dsp:spPr>
        <a:xfrm>
          <a:off x="1311904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F87EA-2ACC-420D-93FB-14F827C40937}">
      <dsp:nvSpPr>
        <dsp:cNvPr id="0" name=""/>
        <dsp:cNvSpPr/>
      </dsp:nvSpPr>
      <dsp:spPr>
        <a:xfrm>
          <a:off x="1617386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Tạo</a:t>
          </a:r>
          <a:r>
            <a:rPr lang="en-US" sz="800" kern="1200" dirty="0"/>
            <a:t> </a:t>
          </a:r>
          <a:r>
            <a:rPr lang="en-US" sz="800" kern="1200" dirty="0" err="1"/>
            <a:t>chức</a:t>
          </a:r>
          <a:r>
            <a:rPr lang="en-US" sz="800" kern="1200" dirty="0"/>
            <a:t> </a:t>
          </a:r>
          <a:r>
            <a:rPr lang="en-US" sz="800" kern="1200" dirty="0" err="1"/>
            <a:t>năng</a:t>
          </a:r>
          <a:r>
            <a:rPr lang="en-US" sz="800" kern="1200" dirty="0"/>
            <a:t> </a:t>
          </a:r>
          <a:r>
            <a:rPr lang="en-US" sz="800" kern="1200" dirty="0" err="1"/>
            <a:t>sơ</a:t>
          </a:r>
          <a:r>
            <a:rPr lang="en-US" sz="800" kern="1200" dirty="0"/>
            <a:t> </a:t>
          </a:r>
          <a:r>
            <a:rPr lang="en-US" sz="800" kern="1200" dirty="0" err="1"/>
            <a:t>bộ</a:t>
          </a:r>
          <a:endParaRPr lang="en-US" sz="800" kern="1200" dirty="0"/>
        </a:p>
      </dsp:txBody>
      <dsp:txXfrm>
        <a:off x="1630337" y="1921738"/>
        <a:ext cx="941457" cy="416283"/>
      </dsp:txXfrm>
    </dsp:sp>
    <dsp:sp modelId="{AC292A58-9BD4-48E6-89A6-B349383DDD87}">
      <dsp:nvSpPr>
        <dsp:cNvPr id="0" name=""/>
        <dsp:cNvSpPr/>
      </dsp:nvSpPr>
      <dsp:spPr>
        <a:xfrm>
          <a:off x="2620385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5D2E1-D076-4E39-B1DB-5525FA2D306D}">
      <dsp:nvSpPr>
        <dsp:cNvPr id="0" name=""/>
        <dsp:cNvSpPr/>
      </dsp:nvSpPr>
      <dsp:spPr>
        <a:xfrm>
          <a:off x="2925867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Làm</a:t>
          </a:r>
          <a:r>
            <a:rPr lang="en-US" sz="800" kern="1200" dirty="0"/>
            <a:t> </a:t>
          </a:r>
          <a:r>
            <a:rPr lang="en-US" sz="800" kern="1200" dirty="0" err="1"/>
            <a:t>sơ</a:t>
          </a:r>
          <a:r>
            <a:rPr lang="en-US" sz="800" kern="1200" dirty="0"/>
            <a:t> </a:t>
          </a:r>
          <a:r>
            <a:rPr lang="en-US" sz="800" kern="1200" dirty="0" err="1"/>
            <a:t>đồ</a:t>
          </a:r>
          <a:r>
            <a:rPr lang="en-US" sz="800" kern="1200" dirty="0"/>
            <a:t> </a:t>
          </a:r>
          <a:r>
            <a:rPr lang="en-US" sz="800" kern="1200" dirty="0" err="1"/>
            <a:t>khối</a:t>
          </a:r>
          <a:r>
            <a:rPr lang="en-US" sz="800" kern="1200" dirty="0"/>
            <a:t> </a:t>
          </a:r>
          <a:r>
            <a:rPr lang="en-US" sz="800" kern="1200" dirty="0" err="1"/>
            <a:t>chức</a:t>
          </a:r>
          <a:r>
            <a:rPr lang="en-US" sz="800" kern="1200" dirty="0"/>
            <a:t> </a:t>
          </a:r>
          <a:r>
            <a:rPr lang="en-US" sz="800" kern="1200" dirty="0" err="1"/>
            <a:t>năng</a:t>
          </a:r>
          <a:endParaRPr lang="en-US" sz="800" kern="1200" dirty="0"/>
        </a:p>
      </dsp:txBody>
      <dsp:txXfrm>
        <a:off x="2938818" y="1921738"/>
        <a:ext cx="941457" cy="416283"/>
      </dsp:txXfrm>
    </dsp:sp>
    <dsp:sp modelId="{66013AFB-9779-4805-9DC7-5D82889214F5}">
      <dsp:nvSpPr>
        <dsp:cNvPr id="0" name=""/>
        <dsp:cNvSpPr/>
      </dsp:nvSpPr>
      <dsp:spPr>
        <a:xfrm>
          <a:off x="3928866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6C4DC-DBB5-4A11-98A8-E336A4FDDBDC}">
      <dsp:nvSpPr>
        <dsp:cNvPr id="0" name=""/>
        <dsp:cNvSpPr/>
      </dsp:nvSpPr>
      <dsp:spPr>
        <a:xfrm>
          <a:off x="4234348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Lập</a:t>
          </a:r>
          <a:r>
            <a:rPr lang="en-US" sz="800" kern="1200" dirty="0"/>
            <a:t> </a:t>
          </a:r>
          <a:r>
            <a:rPr lang="en-US" sz="800" kern="1200" dirty="0" err="1"/>
            <a:t>trình</a:t>
          </a:r>
          <a:r>
            <a:rPr lang="en-US" sz="800" kern="1200" dirty="0"/>
            <a:t> </a:t>
          </a:r>
          <a:r>
            <a:rPr lang="en-US" sz="800" kern="1200" dirty="0" err="1"/>
            <a:t>cho</a:t>
          </a:r>
          <a:r>
            <a:rPr lang="en-US" sz="800" kern="1200" dirty="0"/>
            <a:t> </a:t>
          </a:r>
          <a:r>
            <a:rPr lang="en-US" sz="800" kern="1200" dirty="0" err="1"/>
            <a:t>từng</a:t>
          </a:r>
          <a:r>
            <a:rPr lang="en-US" sz="800" kern="1200" dirty="0"/>
            <a:t> </a:t>
          </a:r>
          <a:r>
            <a:rPr lang="en-US" sz="800" kern="1200" dirty="0" err="1"/>
            <a:t>khối</a:t>
          </a:r>
          <a:endParaRPr lang="en-US" sz="800" kern="1200" dirty="0"/>
        </a:p>
      </dsp:txBody>
      <dsp:txXfrm>
        <a:off x="4247299" y="1921738"/>
        <a:ext cx="941457" cy="416283"/>
      </dsp:txXfrm>
    </dsp:sp>
    <dsp:sp modelId="{04198A1C-A83D-4F6D-BA7C-29DCD48F367D}">
      <dsp:nvSpPr>
        <dsp:cNvPr id="0" name=""/>
        <dsp:cNvSpPr/>
      </dsp:nvSpPr>
      <dsp:spPr>
        <a:xfrm>
          <a:off x="5237347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351F5-8371-499B-9B8B-B4384E7496A1}">
      <dsp:nvSpPr>
        <dsp:cNvPr id="0" name=""/>
        <dsp:cNvSpPr/>
      </dsp:nvSpPr>
      <dsp:spPr>
        <a:xfrm>
          <a:off x="5542829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Lựa</a:t>
          </a:r>
          <a:r>
            <a:rPr lang="en-US" sz="800" kern="1200" dirty="0"/>
            <a:t> </a:t>
          </a:r>
          <a:r>
            <a:rPr lang="en-US" sz="800" kern="1200" dirty="0" err="1"/>
            <a:t>chọn</a:t>
          </a:r>
          <a:r>
            <a:rPr lang="en-US" sz="800" kern="1200" dirty="0"/>
            <a:t> </a:t>
          </a:r>
          <a:r>
            <a:rPr lang="en-US" sz="800" kern="1200" dirty="0" err="1"/>
            <a:t>phương</a:t>
          </a:r>
          <a:r>
            <a:rPr lang="en-US" sz="800" kern="1200" dirty="0"/>
            <a:t> </a:t>
          </a:r>
          <a:r>
            <a:rPr lang="en-US" sz="800" kern="1200" dirty="0" err="1"/>
            <a:t>ắn</a:t>
          </a:r>
          <a:r>
            <a:rPr lang="en-US" sz="800" kern="1200" dirty="0"/>
            <a:t> </a:t>
          </a:r>
          <a:r>
            <a:rPr lang="en-US" sz="800" kern="1200" dirty="0" err="1"/>
            <a:t>tốt</a:t>
          </a:r>
          <a:r>
            <a:rPr lang="en-US" sz="800" kern="1200" dirty="0"/>
            <a:t> </a:t>
          </a:r>
          <a:r>
            <a:rPr lang="en-US" sz="800" kern="1200" dirty="0" err="1"/>
            <a:t>nhất</a:t>
          </a:r>
          <a:endParaRPr lang="en-US" sz="800" kern="1200" dirty="0"/>
        </a:p>
      </dsp:txBody>
      <dsp:txXfrm>
        <a:off x="5555780" y="1921738"/>
        <a:ext cx="941457" cy="416283"/>
      </dsp:txXfrm>
    </dsp:sp>
    <dsp:sp modelId="{19767FF9-3DD9-4546-88B7-9666DEE6E521}">
      <dsp:nvSpPr>
        <dsp:cNvPr id="0" name=""/>
        <dsp:cNvSpPr/>
      </dsp:nvSpPr>
      <dsp:spPr>
        <a:xfrm>
          <a:off x="6545828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2B48A-AD52-4F42-B692-1049EB797EB3}">
      <dsp:nvSpPr>
        <dsp:cNvPr id="0" name=""/>
        <dsp:cNvSpPr/>
      </dsp:nvSpPr>
      <dsp:spPr>
        <a:xfrm>
          <a:off x="6851310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Kiểm</a:t>
          </a:r>
          <a:r>
            <a:rPr lang="en-US" sz="800" kern="1200" dirty="0"/>
            <a:t> </a:t>
          </a:r>
          <a:r>
            <a:rPr lang="en-US" sz="800" kern="1200" dirty="0" err="1"/>
            <a:t>tra</a:t>
          </a:r>
          <a:endParaRPr lang="en-US" sz="800" kern="1200" dirty="0"/>
        </a:p>
      </dsp:txBody>
      <dsp:txXfrm>
        <a:off x="6864261" y="1921738"/>
        <a:ext cx="941457" cy="416283"/>
      </dsp:txXfrm>
    </dsp:sp>
    <dsp:sp modelId="{0F5C05C0-F972-402B-A0B7-2213B5325B20}">
      <dsp:nvSpPr>
        <dsp:cNvPr id="0" name=""/>
        <dsp:cNvSpPr/>
      </dsp:nvSpPr>
      <dsp:spPr>
        <a:xfrm>
          <a:off x="7854309" y="1798240"/>
          <a:ext cx="1145557" cy="44218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A931-3855-4C67-9B72-E3BA32772AF6}">
      <dsp:nvSpPr>
        <dsp:cNvPr id="0" name=""/>
        <dsp:cNvSpPr/>
      </dsp:nvSpPr>
      <dsp:spPr>
        <a:xfrm>
          <a:off x="8159791" y="1908787"/>
          <a:ext cx="967359" cy="442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Debut </a:t>
          </a:r>
          <a:r>
            <a:rPr lang="en-US" sz="800" kern="1200" dirty="0" err="1"/>
            <a:t>sản</a:t>
          </a:r>
          <a:r>
            <a:rPr lang="en-US" sz="800" kern="1200" dirty="0"/>
            <a:t> </a:t>
          </a:r>
          <a:r>
            <a:rPr lang="en-US" sz="800" kern="1200" dirty="0" err="1"/>
            <a:t>phẩm</a:t>
          </a:r>
          <a:endParaRPr lang="en-US" sz="800" kern="1200" dirty="0"/>
        </a:p>
      </dsp:txBody>
      <dsp:txXfrm>
        <a:off x="8172742" y="1921738"/>
        <a:ext cx="941457" cy="416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0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0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827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77a0abe9bc_2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77a0abe9bc_2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Google Shape;514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7" name="Google Shape;514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87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5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56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5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ometric.online/licens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ometric.online/license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000" y="2212522"/>
            <a:ext cx="4199355" cy="708150"/>
          </a:xfrm>
        </p:spPr>
        <p:txBody>
          <a:bodyPr/>
          <a:lstStyle/>
          <a:p>
            <a:r>
              <a:rPr lang="en-US" sz="3600" b="1"/>
              <a:t>Banking </a:t>
            </a:r>
            <a:r>
              <a:rPr lang="en-US" sz="3600" b="1" dirty="0"/>
              <a:t>M</a:t>
            </a:r>
            <a:r>
              <a:rPr lang="en-US" sz="3600" b="1"/>
              <a:t>anager</a:t>
            </a:r>
            <a:endParaRPr lang="en-US" sz="3600" b="1" dirty="0"/>
          </a:p>
        </p:txBody>
      </p:sp>
      <p:grpSp>
        <p:nvGrpSpPr>
          <p:cNvPr id="338" name="Google Shape;1175;p27"/>
          <p:cNvGrpSpPr/>
          <p:nvPr/>
        </p:nvGrpSpPr>
        <p:grpSpPr>
          <a:xfrm>
            <a:off x="4633134" y="177258"/>
            <a:ext cx="4351107" cy="4858766"/>
            <a:chOff x="2152775" y="305709"/>
            <a:chExt cx="4264823" cy="4762415"/>
          </a:xfrm>
        </p:grpSpPr>
        <p:grpSp>
          <p:nvGrpSpPr>
            <p:cNvPr id="339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842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826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810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94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78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62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746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730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714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698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682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666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650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63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618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602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586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570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554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538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522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506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490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4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458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45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448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FBD8A7-4FE3-4F8D-BE2C-874A68C92810}"/>
              </a:ext>
            </a:extLst>
          </p:cNvPr>
          <p:cNvSpPr txBox="1"/>
          <p:nvPr/>
        </p:nvSpPr>
        <p:spPr>
          <a:xfrm>
            <a:off x="873797" y="2955114"/>
            <a:ext cx="37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Raleway Thin"/>
                <a:sym typeface="Raleway Thin"/>
              </a:rPr>
              <a:t>GVHD: Lê Thị Thanh Hải &amp; Lê Thị 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Sơ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đồ</a:t>
            </a:r>
            <a:r>
              <a:rPr lang="en-US" sz="3000" dirty="0">
                <a:solidFill>
                  <a:schemeClr val="lt1"/>
                </a:solidFill>
                <a:highlight>
                  <a:schemeClr val="accent1"/>
                </a:highlight>
              </a:rPr>
              <a:t> </a:t>
            </a:r>
            <a:r>
              <a:rPr lang="en-US" sz="3000" dirty="0" err="1">
                <a:solidFill>
                  <a:schemeClr val="lt1"/>
                </a:solidFill>
                <a:highlight>
                  <a:schemeClr val="accent1"/>
                </a:highlight>
              </a:rPr>
              <a:t>khối</a:t>
            </a:r>
            <a:endParaRPr sz="3000" b="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903259" y="1234268"/>
            <a:ext cx="1337482" cy="1337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rlow" panose="020B0604020202020204" charset="0"/>
              </a:rPr>
              <a:t>Sign in</a:t>
            </a:r>
          </a:p>
        </p:txBody>
      </p:sp>
      <p:sp>
        <p:nvSpPr>
          <p:cNvPr id="3" name="Diamond 2"/>
          <p:cNvSpPr/>
          <p:nvPr/>
        </p:nvSpPr>
        <p:spPr>
          <a:xfrm>
            <a:off x="1924335" y="2571750"/>
            <a:ext cx="1419366" cy="1419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" panose="020B0604020202020204" charset="0"/>
              </a:rPr>
              <a:t>Admin</a:t>
            </a:r>
          </a:p>
        </p:txBody>
      </p:sp>
      <p:sp>
        <p:nvSpPr>
          <p:cNvPr id="6" name="Diamond 5"/>
          <p:cNvSpPr/>
          <p:nvPr/>
        </p:nvSpPr>
        <p:spPr>
          <a:xfrm>
            <a:off x="5868538" y="2571750"/>
            <a:ext cx="1419366" cy="14193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rlow" panose="020B0604020202020204" charset="0"/>
              </a:rPr>
              <a:t>User</a:t>
            </a:r>
          </a:p>
        </p:txBody>
      </p:sp>
      <p:cxnSp>
        <p:nvCxnSpPr>
          <p:cNvPr id="5" name="Elbow Connector 4"/>
          <p:cNvCxnSpPr>
            <a:stCxn id="3" idx="0"/>
            <a:endCxn id="2" idx="2"/>
          </p:cNvCxnSpPr>
          <p:nvPr/>
        </p:nvCxnSpPr>
        <p:spPr>
          <a:xfrm rot="5400000" flipH="1" flipV="1">
            <a:off x="2934268" y="1602760"/>
            <a:ext cx="668741" cy="12692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2" idx="6"/>
          </p:cNvCxnSpPr>
          <p:nvPr/>
        </p:nvCxnSpPr>
        <p:spPr>
          <a:xfrm rot="16200000" flipV="1">
            <a:off x="5575111" y="1568640"/>
            <a:ext cx="668741" cy="13374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3074" y="15558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5265" y="155584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cxnSp>
        <p:nvCxnSpPr>
          <p:cNvPr id="14" name="Straight Arrow Connector 13"/>
          <p:cNvCxnSpPr>
            <a:stCxn id="2" idx="3"/>
            <a:endCxn id="3" idx="3"/>
          </p:cNvCxnSpPr>
          <p:nvPr/>
        </p:nvCxnSpPr>
        <p:spPr>
          <a:xfrm flipH="1">
            <a:off x="3343701" y="2375880"/>
            <a:ext cx="755428" cy="90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5"/>
            <a:endCxn id="6" idx="1"/>
          </p:cNvCxnSpPr>
          <p:nvPr/>
        </p:nvCxnSpPr>
        <p:spPr>
          <a:xfrm>
            <a:off x="5044871" y="2375880"/>
            <a:ext cx="823667" cy="905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/>
          <p:nvPr/>
        </p:nvSpPr>
        <p:spPr>
          <a:xfrm>
            <a:off x="1842446" y="4339987"/>
            <a:ext cx="1571561" cy="5186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arlow" panose="020B0604020202020204" charset="0"/>
              </a:rPr>
              <a:t>Admin Mode</a:t>
            </a:r>
            <a:endParaRPr lang="en-US" dirty="0">
              <a:latin typeface="Barlow" panose="020B0604020202020204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5786649" y="4339986"/>
            <a:ext cx="1571561" cy="51861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Barlow" panose="020B0604020202020204" charset="0"/>
              </a:rPr>
              <a:t>User Mode</a:t>
            </a:r>
            <a:endParaRPr lang="en-US" dirty="0">
              <a:latin typeface="Barlow" panose="020B0604020202020204" charset="0"/>
            </a:endParaRPr>
          </a:p>
        </p:txBody>
      </p:sp>
      <p:cxnSp>
        <p:nvCxnSpPr>
          <p:cNvPr id="22" name="Straight Arrow Connector 21"/>
          <p:cNvCxnSpPr>
            <a:stCxn id="3" idx="2"/>
            <a:endCxn id="20" idx="0"/>
          </p:cNvCxnSpPr>
          <p:nvPr/>
        </p:nvCxnSpPr>
        <p:spPr>
          <a:xfrm flipH="1">
            <a:off x="2628227" y="3991116"/>
            <a:ext cx="5791" cy="348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23" idx="0"/>
          </p:cNvCxnSpPr>
          <p:nvPr/>
        </p:nvCxnSpPr>
        <p:spPr>
          <a:xfrm flipH="1">
            <a:off x="6572430" y="3991116"/>
            <a:ext cx="5791" cy="348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24585" y="395785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46460" y="395785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Đ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0B98E7-99E3-48AB-B97B-C7BC1DCAE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21" name="Google Shape;519;p16">
            <a:extLst>
              <a:ext uri="{FF2B5EF4-FFF2-40B4-BE49-F238E27FC236}">
                <a16:creationId xmlns:a16="http://schemas.microsoft.com/office/drawing/2014/main" id="{F5ECAF0B-90ED-4381-93D1-9F9932FEA1DC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10</a:t>
            </a:fld>
            <a:endParaRPr lang="e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788068" y="0"/>
            <a:ext cx="7567864" cy="505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Chức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năng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cho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người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quản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lý</a:t>
            </a:r>
            <a:r>
              <a:rPr lang="en-US" sz="3200" dirty="0">
                <a:solidFill>
                  <a:schemeClr val="accent1"/>
                </a:solidFill>
              </a:rPr>
              <a:t> (admin).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Oval 4"/>
          <p:cNvSpPr/>
          <p:nvPr/>
        </p:nvSpPr>
        <p:spPr>
          <a:xfrm>
            <a:off x="3994483" y="730918"/>
            <a:ext cx="1310381" cy="1155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Barlow" panose="020B0604020202020204" charset="0"/>
              </a:rPr>
              <a:t>Admin</a:t>
            </a:r>
          </a:p>
          <a:p>
            <a:pPr algn="ctr"/>
            <a:r>
              <a:rPr lang="en-US" sz="2000">
                <a:latin typeface="Barlow" panose="020B0604020202020204" charset="0"/>
              </a:rPr>
              <a:t>Mode</a:t>
            </a:r>
            <a:endParaRPr lang="en-US" sz="2000" dirty="0">
              <a:latin typeface="Barlow" panose="020B060402020202020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52664" y="3068052"/>
            <a:ext cx="8638673" cy="1142999"/>
            <a:chOff x="108284" y="3068052"/>
            <a:chExt cx="8638673" cy="1142999"/>
          </a:xfrm>
        </p:grpSpPr>
        <p:sp>
          <p:nvSpPr>
            <p:cNvPr id="6" name="Rectangle 5"/>
            <p:cNvSpPr/>
            <p:nvPr/>
          </p:nvSpPr>
          <p:spPr>
            <a:xfrm>
              <a:off x="108284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Tạo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tài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khoản</a:t>
              </a:r>
              <a:endParaRPr lang="en-US" sz="2000" dirty="0">
                <a:latin typeface="Barlow" panose="020B060402020202020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02606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Kiểm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tra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thông</a:t>
              </a:r>
              <a:r>
                <a:rPr lang="en-US" sz="2000" dirty="0">
                  <a:latin typeface="Barlow" panose="020B0604020202020204" charset="0"/>
                </a:rPr>
                <a:t> tin </a:t>
              </a:r>
              <a:r>
                <a:rPr lang="en-US" sz="2000" dirty="0" err="1">
                  <a:latin typeface="Barlow" panose="020B0604020202020204" charset="0"/>
                </a:rPr>
                <a:t>theo</a:t>
              </a:r>
              <a:r>
                <a:rPr lang="en-US" sz="2000" dirty="0">
                  <a:latin typeface="Barlow" panose="020B0604020202020204" charset="0"/>
                </a:rPr>
                <a:t> ID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96928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Kiểm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tra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thông</a:t>
              </a:r>
              <a:r>
                <a:rPr lang="en-US" sz="2000" dirty="0">
                  <a:latin typeface="Barlow" panose="020B0604020202020204" charset="0"/>
                </a:rPr>
                <a:t> tin users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91250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Đóng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tài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khoản</a:t>
              </a:r>
              <a:endParaRPr lang="en-US" sz="2000" dirty="0">
                <a:latin typeface="Barlow" panose="020B060402020202020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085572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Nạp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tiền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cho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khách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hàng</a:t>
              </a:r>
              <a:endParaRPr lang="en-US" sz="2000" dirty="0">
                <a:latin typeface="Barlow" panose="020B060402020202020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79894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Kiểm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tra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lịch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sử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giao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dịch</a:t>
              </a:r>
              <a:endParaRPr lang="en-US" sz="2000" dirty="0">
                <a:latin typeface="Barlow" panose="020B0604020202020204" charset="0"/>
              </a:endParaRPr>
            </a:p>
          </p:txBody>
        </p:sp>
      </p:grpSp>
      <p:cxnSp>
        <p:nvCxnSpPr>
          <p:cNvPr id="12" name="Straight Arrow Connector 11"/>
          <p:cNvCxnSpPr>
            <a:cxnSpLocks/>
            <a:stCxn id="5" idx="4"/>
            <a:endCxn id="6" idx="0"/>
          </p:cNvCxnSpPr>
          <p:nvPr/>
        </p:nvCxnSpPr>
        <p:spPr>
          <a:xfrm flipH="1">
            <a:off x="836196" y="1885950"/>
            <a:ext cx="3813478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5" idx="4"/>
            <a:endCxn id="40" idx="0"/>
          </p:cNvCxnSpPr>
          <p:nvPr/>
        </p:nvCxnSpPr>
        <p:spPr>
          <a:xfrm flipH="1">
            <a:off x="2330518" y="1885950"/>
            <a:ext cx="2319156" cy="1182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5" idx="4"/>
            <a:endCxn id="42" idx="0"/>
          </p:cNvCxnSpPr>
          <p:nvPr/>
        </p:nvCxnSpPr>
        <p:spPr>
          <a:xfrm flipH="1">
            <a:off x="3824840" y="1885950"/>
            <a:ext cx="824834" cy="1182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5" idx="4"/>
            <a:endCxn id="44" idx="0"/>
          </p:cNvCxnSpPr>
          <p:nvPr/>
        </p:nvCxnSpPr>
        <p:spPr>
          <a:xfrm>
            <a:off x="4649674" y="1885950"/>
            <a:ext cx="669488" cy="1182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5" idx="4"/>
            <a:endCxn id="45" idx="0"/>
          </p:cNvCxnSpPr>
          <p:nvPr/>
        </p:nvCxnSpPr>
        <p:spPr>
          <a:xfrm>
            <a:off x="4649674" y="1885950"/>
            <a:ext cx="2163810" cy="1182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5" idx="4"/>
            <a:endCxn id="47" idx="0"/>
          </p:cNvCxnSpPr>
          <p:nvPr/>
        </p:nvCxnSpPr>
        <p:spPr>
          <a:xfrm>
            <a:off x="4649674" y="1885950"/>
            <a:ext cx="3658132" cy="1182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6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788068" y="0"/>
            <a:ext cx="7567864" cy="5053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</a:rPr>
              <a:t>Chức </a:t>
            </a:r>
            <a:r>
              <a:rPr lang="en-US" sz="3200" dirty="0" err="1">
                <a:solidFill>
                  <a:schemeClr val="accent1"/>
                </a:solidFill>
              </a:rPr>
              <a:t>năng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cho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khách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err="1">
                <a:solidFill>
                  <a:schemeClr val="accent1"/>
                </a:solidFill>
              </a:rPr>
              <a:t>hàng</a:t>
            </a:r>
            <a:r>
              <a:rPr lang="en-US" sz="3200" dirty="0">
                <a:solidFill>
                  <a:schemeClr val="accent1"/>
                </a:solidFill>
              </a:rPr>
              <a:t> (user).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Oval 4"/>
          <p:cNvSpPr/>
          <p:nvPr/>
        </p:nvSpPr>
        <p:spPr>
          <a:xfrm>
            <a:off x="3994484" y="730918"/>
            <a:ext cx="1155032" cy="1155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Barlow" panose="020B0604020202020204" charset="0"/>
              </a:rPr>
              <a:t>User</a:t>
            </a:r>
          </a:p>
          <a:p>
            <a:pPr algn="ctr"/>
            <a:r>
              <a:rPr lang="en-US" sz="2000">
                <a:latin typeface="Barlow" panose="020B0604020202020204" charset="0"/>
              </a:rPr>
              <a:t>Mode</a:t>
            </a:r>
            <a:endParaRPr lang="en-US" sz="2000" dirty="0">
              <a:latin typeface="Barlow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2173" y="3068052"/>
            <a:ext cx="7999655" cy="1142999"/>
            <a:chOff x="108284" y="3068052"/>
            <a:chExt cx="7999655" cy="1142999"/>
          </a:xfrm>
        </p:grpSpPr>
        <p:sp>
          <p:nvSpPr>
            <p:cNvPr id="6" name="Rectangle 5"/>
            <p:cNvSpPr/>
            <p:nvPr/>
          </p:nvSpPr>
          <p:spPr>
            <a:xfrm>
              <a:off x="108284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Xem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thông</a:t>
              </a:r>
              <a:r>
                <a:rPr lang="en-US" sz="2000" dirty="0">
                  <a:latin typeface="Barlow" panose="020B0604020202020204" charset="0"/>
                </a:rPr>
                <a:t> tin TK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16432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Cập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nhật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thông</a:t>
              </a:r>
              <a:r>
                <a:rPr lang="en-US" sz="2000" dirty="0">
                  <a:latin typeface="Barlow" panose="020B0604020202020204" charset="0"/>
                </a:rPr>
                <a:t> tin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24580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latin typeface="Barlow" panose="020B0604020202020204" charset="0"/>
                </a:rPr>
                <a:t>Đổi</a:t>
              </a:r>
              <a:r>
                <a:rPr lang="en-US" sz="2000">
                  <a:latin typeface="Barlow" panose="020B0604020202020204" charset="0"/>
                </a:rPr>
                <a:t> MK</a:t>
              </a:r>
              <a:endParaRPr lang="en-US" sz="2000" dirty="0">
                <a:latin typeface="Barlow" panose="020B060402020202020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2728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Chuyển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tiền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nội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bộ</a:t>
              </a:r>
              <a:endParaRPr lang="en-US" sz="2000" dirty="0">
                <a:latin typeface="Barlow" panose="020B060402020202020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40876" y="3068052"/>
              <a:ext cx="1167063" cy="1142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Barlow" panose="020B0604020202020204" charset="0"/>
                </a:rPr>
                <a:t>Xem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lịch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dirty="0" err="1">
                  <a:latin typeface="Barlow" panose="020B0604020202020204" charset="0"/>
                </a:rPr>
                <a:t>sử</a:t>
              </a:r>
              <a:r>
                <a:rPr lang="en-US" sz="2000" dirty="0">
                  <a:latin typeface="Barlow" panose="020B0604020202020204" charset="0"/>
                </a:rPr>
                <a:t> </a:t>
              </a:r>
              <a:r>
                <a:rPr lang="en-US" sz="2000" err="1">
                  <a:latin typeface="Barlow" panose="020B0604020202020204" charset="0"/>
                </a:rPr>
                <a:t>giao</a:t>
              </a:r>
              <a:r>
                <a:rPr lang="en-US" sz="2000">
                  <a:latin typeface="Barlow" panose="020B0604020202020204" charset="0"/>
                </a:rPr>
                <a:t> dịch</a:t>
              </a:r>
              <a:endParaRPr lang="en-US" sz="2000" dirty="0">
                <a:latin typeface="Barlow" panose="020B0604020202020204" charset="0"/>
              </a:endParaRPr>
            </a:p>
          </p:txBody>
        </p:sp>
      </p:grp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 flipH="1">
            <a:off x="1155705" y="1885950"/>
            <a:ext cx="3416295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40" idx="0"/>
          </p:cNvCxnSpPr>
          <p:nvPr/>
        </p:nvCxnSpPr>
        <p:spPr>
          <a:xfrm flipH="1">
            <a:off x="2863853" y="1885950"/>
            <a:ext cx="1708147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42" idx="0"/>
          </p:cNvCxnSpPr>
          <p:nvPr/>
        </p:nvCxnSpPr>
        <p:spPr>
          <a:xfrm>
            <a:off x="4572000" y="1885950"/>
            <a:ext cx="1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45" idx="0"/>
          </p:cNvCxnSpPr>
          <p:nvPr/>
        </p:nvCxnSpPr>
        <p:spPr>
          <a:xfrm>
            <a:off x="4572000" y="1885950"/>
            <a:ext cx="1708149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4"/>
            <a:endCxn id="47" idx="0"/>
          </p:cNvCxnSpPr>
          <p:nvPr/>
        </p:nvCxnSpPr>
        <p:spPr>
          <a:xfrm>
            <a:off x="4572000" y="1885950"/>
            <a:ext cx="3416297" cy="1182102"/>
          </a:xfrm>
          <a:prstGeom prst="straightConnector1">
            <a:avLst/>
          </a:prstGeom>
          <a:ln w="19050" cap="flat" cmpd="sng">
            <a:solidFill>
              <a:schemeClr val="accent1">
                <a:shade val="95000"/>
                <a:satMod val="105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3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0620" y="316937"/>
            <a:ext cx="4525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Phân chia các thư viện </a:t>
            </a:r>
            <a:endParaRPr lang="en-US" sz="3200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17" y="1051661"/>
            <a:ext cx="2172624" cy="3967018"/>
          </a:xfrm>
          <a:prstGeom prst="rect">
            <a:avLst/>
          </a:prstGeom>
        </p:spPr>
      </p:pic>
      <p:grpSp>
        <p:nvGrpSpPr>
          <p:cNvPr id="278" name="Google Shape;2322;p37"/>
          <p:cNvGrpSpPr/>
          <p:nvPr/>
        </p:nvGrpSpPr>
        <p:grpSpPr>
          <a:xfrm>
            <a:off x="795578" y="1201338"/>
            <a:ext cx="3435228" cy="3671264"/>
            <a:chOff x="1926580" y="602477"/>
            <a:chExt cx="4456273" cy="4762466"/>
          </a:xfrm>
        </p:grpSpPr>
        <p:sp>
          <p:nvSpPr>
            <p:cNvPr id="279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428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28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1448039" y="734749"/>
            <a:ext cx="6247921" cy="10368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err="1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Giao</a:t>
            </a:r>
            <a:r>
              <a:rPr lang="en-US" sz="3000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 diện đăng nhập</a:t>
            </a:r>
            <a:endParaRPr sz="3000" dirty="0">
              <a:solidFill>
                <a:schemeClr val="tx2">
                  <a:lumMod val="25000"/>
                </a:schemeClr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663242" y="489527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BBD41B-2B90-4F9A-858D-4E631D0D2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5"/>
          <a:stretch/>
        </p:blipFill>
        <p:spPr>
          <a:xfrm>
            <a:off x="1473737" y="1663882"/>
            <a:ext cx="6128667" cy="19624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7B6C0B6-110C-4BD1-8C1D-CD7C8099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36" name="Google Shape;519;p16">
            <a:extLst>
              <a:ext uri="{FF2B5EF4-FFF2-40B4-BE49-F238E27FC236}">
                <a16:creationId xmlns:a16="http://schemas.microsoft.com/office/drawing/2014/main" id="{B21616B2-475A-46A7-93CE-90413B368842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14</a:t>
            </a:fld>
            <a:endParaRPr lang="e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017446" y="487729"/>
            <a:ext cx="7287904" cy="11244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Giao</a:t>
            </a:r>
            <a:r>
              <a:rPr lang="en-US" sz="3000" dirty="0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3000" dirty="0" err="1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diện</a:t>
            </a:r>
            <a:r>
              <a:rPr lang="en-US" sz="3000" dirty="0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 admin</a:t>
            </a:r>
            <a:endParaRPr sz="3000" dirty="0">
              <a:solidFill>
                <a:schemeClr val="tx2">
                  <a:lumMod val="25000"/>
                </a:schemeClr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>
                    <a:lumMod val="25000"/>
                  </a:schemeClr>
                </a:solidFill>
              </a:rPr>
              <a:t>Sau khi admin đăng </a:t>
            </a:r>
            <a:r>
              <a:rPr lang="en" sz="2400">
                <a:solidFill>
                  <a:schemeClr val="tx2">
                    <a:lumMod val="25000"/>
                  </a:schemeClr>
                </a:solidFill>
              </a:rPr>
              <a:t>nhập thành công</a:t>
            </a:r>
            <a:endParaRPr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75" y="2043964"/>
            <a:ext cx="6670450" cy="1916796"/>
          </a:xfrm>
          <a:prstGeom prst="rect">
            <a:avLst/>
          </a:prstGeom>
        </p:spPr>
      </p:pic>
      <p:grpSp>
        <p:nvGrpSpPr>
          <p:cNvPr id="183" name="Google Shape;1969;p31"/>
          <p:cNvGrpSpPr/>
          <p:nvPr/>
        </p:nvGrpSpPr>
        <p:grpSpPr>
          <a:xfrm>
            <a:off x="7880200" y="541876"/>
            <a:ext cx="944697" cy="2491350"/>
            <a:chOff x="2217389" y="2145281"/>
            <a:chExt cx="771754" cy="2035265"/>
          </a:xfrm>
        </p:grpSpPr>
        <p:sp>
          <p:nvSpPr>
            <p:cNvPr id="184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F398A32-6F85-4287-A065-388AB1B2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23" name="Google Shape;519;p16">
            <a:extLst>
              <a:ext uri="{FF2B5EF4-FFF2-40B4-BE49-F238E27FC236}">
                <a16:creationId xmlns:a16="http://schemas.microsoft.com/office/drawing/2014/main" id="{33CD8AA2-7B53-45A9-924D-69125FA55E27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15</a:t>
            </a:fld>
            <a:endParaRPr lang="e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927220" y="251121"/>
            <a:ext cx="7287904" cy="14348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Giao</a:t>
            </a:r>
            <a:r>
              <a:rPr lang="en-US" sz="3000" dirty="0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3000" dirty="0" err="1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diện</a:t>
            </a:r>
            <a:r>
              <a:rPr lang="en-US" sz="3000" dirty="0">
                <a:solidFill>
                  <a:schemeClr val="tx2">
                    <a:lumMod val="25000"/>
                  </a:schemeClr>
                </a:solidFill>
                <a:latin typeface="Raleway Thin"/>
                <a:ea typeface="Raleway Thin"/>
                <a:cs typeface="Raleway Thin"/>
                <a:sym typeface="Raleway Thin"/>
              </a:rPr>
              <a:t> user</a:t>
            </a:r>
            <a:endParaRPr sz="3000" dirty="0">
              <a:solidFill>
                <a:schemeClr val="tx2">
                  <a:lumMod val="25000"/>
                </a:schemeClr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2">
                    <a:lumMod val="25000"/>
                  </a:schemeClr>
                </a:solidFill>
              </a:rPr>
              <a:t>Sau khi user đăng </a:t>
            </a:r>
            <a:r>
              <a:rPr lang="en" sz="2400">
                <a:solidFill>
                  <a:schemeClr val="tx2">
                    <a:lumMod val="25000"/>
                  </a:schemeClr>
                </a:solidFill>
              </a:rPr>
              <a:t>nhập thành công</a:t>
            </a:r>
            <a:endParaRPr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grpSp>
        <p:nvGrpSpPr>
          <p:cNvPr id="183" name="Google Shape;1969;p31"/>
          <p:cNvGrpSpPr/>
          <p:nvPr/>
        </p:nvGrpSpPr>
        <p:grpSpPr>
          <a:xfrm>
            <a:off x="7470065" y="101725"/>
            <a:ext cx="944697" cy="2491350"/>
            <a:chOff x="2217389" y="2145281"/>
            <a:chExt cx="771754" cy="2035265"/>
          </a:xfrm>
        </p:grpSpPr>
        <p:sp>
          <p:nvSpPr>
            <p:cNvPr id="184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14" y="1686338"/>
            <a:ext cx="5924550" cy="2514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F62629-BDA6-4591-A500-54A4B39B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23" name="Google Shape;519;p16">
            <a:extLst>
              <a:ext uri="{FF2B5EF4-FFF2-40B4-BE49-F238E27FC236}">
                <a16:creationId xmlns:a16="http://schemas.microsoft.com/office/drawing/2014/main" id="{9B45BDB2-792B-4666-9CB1-38CFEEAA0DA0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16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26543" y="2031025"/>
            <a:ext cx="4769040" cy="118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Một số định hướng phát triển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1F8F68F1-5421-461E-B661-4D059FC3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111" name="Google Shape;519;p16">
            <a:extLst>
              <a:ext uri="{FF2B5EF4-FFF2-40B4-BE49-F238E27FC236}">
                <a16:creationId xmlns:a16="http://schemas.microsoft.com/office/drawing/2014/main" id="{E5D89EBD-F00D-4AF7-A861-C92FBD642AFF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>
                <a:solidFill>
                  <a:schemeClr val="bg1"/>
                </a:solidFill>
              </a:rPr>
              <a:pPr algn="r"/>
              <a:t>17</a:t>
            </a:fld>
            <a:endParaRPr lang="e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814248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Cảm ơn đã lắng nghe!</a:t>
            </a:r>
            <a:endParaRPr sz="36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58223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Xin hãy đặt câu hỏi và góp ý cho chúng tôi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1" name="Google Shape;2228;p37"/>
          <p:cNvGrpSpPr/>
          <p:nvPr/>
        </p:nvGrpSpPr>
        <p:grpSpPr>
          <a:xfrm>
            <a:off x="5673978" y="1105264"/>
            <a:ext cx="3208231" cy="3330258"/>
            <a:chOff x="2012475" y="393272"/>
            <a:chExt cx="4440240" cy="4609126"/>
          </a:xfrm>
        </p:grpSpPr>
        <p:sp>
          <p:nvSpPr>
            <p:cNvPr id="152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4789;p40"/>
          <p:cNvGrpSpPr/>
          <p:nvPr/>
        </p:nvGrpSpPr>
        <p:grpSpPr>
          <a:xfrm>
            <a:off x="4735887" y="2726424"/>
            <a:ext cx="490621" cy="589982"/>
            <a:chOff x="4539787" y="1011032"/>
            <a:chExt cx="598958" cy="720261"/>
          </a:xfrm>
        </p:grpSpPr>
        <p:sp>
          <p:nvSpPr>
            <p:cNvPr id="246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71475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Xin chào!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611750"/>
            <a:ext cx="5018314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Chúng tôi là “Troai hát”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Đào Bá Khánh             20192932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Lê Trung Kiên             20192951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Ung Đức Mạnh            20193003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Trần Quang Linh        20192972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" name="Google Shape;2749;p37"/>
          <p:cNvGrpSpPr/>
          <p:nvPr/>
        </p:nvGrpSpPr>
        <p:grpSpPr>
          <a:xfrm>
            <a:off x="5788562" y="2090875"/>
            <a:ext cx="2072043" cy="2298245"/>
            <a:chOff x="2152750" y="190500"/>
            <a:chExt cx="4293756" cy="4762499"/>
          </a:xfrm>
        </p:grpSpPr>
        <p:sp>
          <p:nvSpPr>
            <p:cNvPr id="25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24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19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112E-17 -9.87654E-7 L 5.55112E-17 -0.07222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94444E-6 4.81481E-6 L -1.94444E-6 -0.07223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6 -2.09877E-6 L -2.77778E-6 -0.07222 " pathEditMode="relative" rAng="0" ptsTypes="AA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-3.7037E-7 L 2.22222E-6 -0.07222 " pathEditMode="relative" rAng="0" ptsTypes="AA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44444E-6 1.35802E-6 L 4.44444E-6 -0.07222 " pathEditMode="relative" rAng="0" ptsTypes="AA">
                                      <p:cBhvr>
                                        <p:cTn id="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94444E-6 3.08642E-6 L -1.94444E-6 -0.07223 " pathEditMode="relative" rAng="0" ptsTypes="AA">
                                      <p:cBhvr>
                                        <p:cTn id="4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8" name="Google Shape;4698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699" name="Google Shape;4699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706" name="Google Shape;4706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0" name="Google Shape;4710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711" name="Google Shape;4711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4" name="Google Shape;4714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715" name="Google Shape;4715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0" name="Google Shape;4720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721" name="Google Shape;4721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4" name="Google Shape;4724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4725" name="Google Shape;4725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8" name="Google Shape;4728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9" name="Google Shape;4729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4730" name="Google Shape;4730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4" name="Google Shape;4734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5" name="Google Shape;4735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4736" name="Google Shape;4736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7" name="Google Shape;4737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8" name="Google Shape;4738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9" name="Google Shape;4739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0" name="Google Shape;4740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1" name="Google Shape;4741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2" name="Google Shape;4742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4743" name="Google Shape;4743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4" name="Google Shape;4744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5" name="Google Shape;4745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4746" name="Google Shape;4746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7" name="Google Shape;4747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8" name="Google Shape;4748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9" name="Google Shape;4749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4750" name="Google Shape;4750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1" name="Google Shape;4751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2" name="Google Shape;4752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6" name="Google Shape;4756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4757" name="Google Shape;4757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0" name="Google Shape;4760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1" name="Google Shape;4761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2" name="Google Shape;4762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4763" name="Google Shape;4763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6" name="Google Shape;4766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4767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768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3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4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8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4" name="Google Shape;4784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4785" name="Google Shape;4785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6" name="Google Shape;4786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7" name="Google Shape;4787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8" name="Google Shape;4788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9" name="Google Shape;4789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4790" name="Google Shape;4790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1" name="Google Shape;4791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2" name="Google Shape;4792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3" name="Google Shape;4793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4" name="Google Shape;4794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5" name="Google Shape;4795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47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2" name="Google Shape;4802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4803" name="Google Shape;4803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4" name="Google Shape;4804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5" name="Google Shape;4805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6" name="Google Shape;4806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7" name="Google Shape;4807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4808" name="Google Shape;4808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9" name="Google Shape;4809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0" name="Google Shape;4810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1" name="Google Shape;4811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2" name="Google Shape;4812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4813" name="Google Shape;4813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4" name="Google Shape;4814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5" name="Google Shape;4815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6" name="Google Shape;4816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7" name="Google Shape;4817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8" name="Google Shape;4818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819" name="Google Shape;481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5" name="Google Shape;482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6" name="Google Shape;482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29" name="Google Shape;4829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4830" name="Google Shape;4830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2" name="Google Shape;4832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3" name="Google Shape;4833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834" name="Google Shape;4834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0" name="Google Shape;4840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44" name="Google Shape;4844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4845" name="Google Shape;4845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6" name="Google Shape;4846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9" name="Google Shape;4849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850" name="Google Shape;4850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1" name="Google Shape;4851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2" name="Google Shape;4852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9" name="Google Shape;4859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60" name="Google Shape;4860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4861" name="Google Shape;4861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5" name="Google Shape;4865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6" name="Google Shape;4866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7" name="Google Shape;4867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8" name="Google Shape;4868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4869" name="Google Shape;4869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0" name="Google Shape;4870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1" name="Google Shape;4871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2" name="Google Shape;4872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3" name="Google Shape;4873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4874" name="Google Shape;4874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5" name="Google Shape;4875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6" name="Google Shape;4876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8" name="Google Shape;4878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4879" name="Google Shape;4879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0" name="Google Shape;4880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1" name="Google Shape;4881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2" name="Google Shape;4882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3" name="Google Shape;4883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4" name="Google Shape;4884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4885" name="Google Shape;4885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6" name="Google Shape;4886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7" name="Google Shape;4887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8" name="Google Shape;4888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9" name="Google Shape;4889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0" name="Google Shape;4890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1" name="Google Shape;4891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4892" name="Google Shape;4892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3" name="Google Shape;4893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4" name="Google Shape;4894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5" name="Google Shape;4895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4896" name="Google Shape;4896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7" name="Google Shape;4897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8" name="Google Shape;4898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9" name="Google Shape;4899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0" name="Google Shape;4900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4902" name="Google Shape;4902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3" name="Google Shape;4903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4" name="Google Shape;4904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5" name="Google Shape;4905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6" name="Google Shape;4906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7" name="Google Shape;4907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8" name="Google Shape;4908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4909" name="Google Shape;4909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0" name="Google Shape;4910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2" name="Google Shape;4912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4913" name="Google Shape;4913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7" name="Google Shape;4917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4918" name="Google Shape;4918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4" name="Google Shape;4924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4925" name="Google Shape;4925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2" name="Google Shape;4932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4933" name="Google Shape;4933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7" name="Google Shape;4937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4938" name="Google Shape;4938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1" name="Google Shape;4941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4942" name="Google Shape;4942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5" name="Google Shape;4945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4946" name="Google Shape;4946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0" name="Google Shape;4950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4951" name="Google Shape;4951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5" name="Google Shape;4955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4956" name="Google Shape;4956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1" name="Google Shape;4961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4962" name="Google Shape;4962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4" name="Google Shape;4964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5" name="Google Shape;4965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7" name="Google Shape;4967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8" name="Google Shape;4968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4969" name="Google Shape;4969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5" name="Google Shape;4975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6" name="Google Shape;4976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4977" name="Google Shape;4977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8" name="Google Shape;4978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9" name="Google Shape;4979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1" name="Google Shape;4981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2" name="Google Shape;4982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9" name="Google Shape;4989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4990" name="Google Shape;4990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4" name="Google Shape;4994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4995" name="Google Shape;4995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8" name="Google Shape;4998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4999" name="Google Shape;4999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5" name="Google Shape;5005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5006" name="Google Shape;5006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4" name="Google Shape;5014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5015" name="Google Shape;5015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7" name="Google Shape;5017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8" name="Google Shape;5018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0" name="Google Shape;5020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1" name="Google Shape;5021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2" name="Google Shape;5022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3" name="Google Shape;5023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4" name="Google Shape;5024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5" name="Google Shape;5025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6" name="Google Shape;5026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7" name="Google Shape;5027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5028" name="Google Shape;5028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9" name="Google Shape;5029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0" name="Google Shape;5030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1" name="Google Shape;5031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2" name="Google Shape;5032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3" name="Google Shape;5033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4" name="Google Shape;5034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5" name="Google Shape;5035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6" name="Google Shape;5036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7" name="Google Shape;5037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8" name="Google Shape;5038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9" name="Google Shape;5039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0" name="Google Shape;5040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5041" name="Google Shape;5041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2" name="Google Shape;5042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3" name="Google Shape;5043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3" name="Google Shape;5053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5054" name="Google Shape;5054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5" name="Google Shape;5055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6" name="Google Shape;5056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7" name="Google Shape;5057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8" name="Google Shape;5058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9" name="Google Shape;5059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0" name="Google Shape;5060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5061" name="Google Shape;5061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2" name="Google Shape;5062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3" name="Google Shape;5063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4" name="Google Shape;5064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5" name="Google Shape;5065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6" name="Google Shape;5066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7" name="Google Shape;5067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8" name="Google Shape;5068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9" name="Google Shape;5069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0" name="Google Shape;5070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1" name="Google Shape;5071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2" name="Google Shape;5072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3" name="Google Shape;5073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4" name="Google Shape;5074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5" name="Google Shape;5075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6" name="Google Shape;5076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5077" name="Google Shape;5077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8" name="Google Shape;5078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9" name="Google Shape;5079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0" name="Google Shape;5080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1" name="Google Shape;5081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2" name="Google Shape;5082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5083" name="Google Shape;5083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5084" name="Google Shape;5084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6" name="Google Shape;5086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7" name="Google Shape;5087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5088" name="Google Shape;5088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1" name="Google Shape;5091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5092" name="Google Shape;5092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3" name="Google Shape;5093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4" name="Google Shape;5094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5" name="Google Shape;5095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5096" name="Google Shape;5096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99" name="Google Shape;5099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5100" name="Google Shape;5100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1" name="Google Shape;5101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2" name="Google Shape;5102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3" name="Google Shape;5103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4" name="Google Shape;5104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5" name="Google Shape;5105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6" name="Google Shape;5106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7" name="Google Shape;5107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8" name="Google Shape;5108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5109" name="Google Shape;5109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0" name="Google Shape;5110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1" name="Google Shape;5111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2" name="Google Shape;5112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3" name="Google Shape;5113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4" name="Google Shape;5114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5" name="Google Shape;5115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6" name="Google Shape;5116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7" name="Google Shape;5117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7" name="Google Shape;5127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8" name="Google Shape;5128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9" name="Google Shape;5129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0" name="Google Shape;5130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1" name="Google Shape;5131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2" name="Google Shape;5132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3" name="Google Shape;5133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5134" name="Google Shape;5134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5135" name="Google Shape;513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7" name="Google Shape;5137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5138" name="Google Shape;513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0" name="Google Shape;5140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5141" name="Google Shape;514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3" name="Google Shape;5143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5144" name="Google Shape;5144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Google Shape;5149;p41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0" name="Google Shape;5150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5151" name="Google Shape;5151;p4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52" name="Google Shape;5152;p41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0222102"/>
              </p:ext>
            </p:extLst>
          </p:nvPr>
        </p:nvGraphicFramePr>
        <p:xfrm>
          <a:off x="-1" y="530942"/>
          <a:ext cx="9130575" cy="414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4112" y="766337"/>
            <a:ext cx="673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rPr>
              <a:t>Quá trình thực hiện dự án</a:t>
            </a:r>
            <a:endParaRPr lang="en-US" sz="4400" dirty="0">
              <a:solidFill>
                <a:schemeClr val="accent2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91399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2164876" y="681374"/>
            <a:ext cx="4814248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Kiến thức đã sử dụng: </a:t>
            </a:r>
            <a:endParaRPr sz="36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1699062"/>
            <a:ext cx="855233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Kiến thức lập trình C/C++ : Class, vector, làm việc với thư viện tự tạo, sử dụng và lưu dữ liệu vào file quản lí…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Cách thức xây dựng hệ thống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Cách thức quản lí công việc, teamwork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5" name="Google Shape;2228;p37">
            <a:extLst>
              <a:ext uri="{FF2B5EF4-FFF2-40B4-BE49-F238E27FC236}">
                <a16:creationId xmlns:a16="http://schemas.microsoft.com/office/drawing/2014/main" id="{2E60B589-1341-41DA-84D9-F4BD85C6C8E5}"/>
              </a:ext>
            </a:extLst>
          </p:cNvPr>
          <p:cNvGrpSpPr/>
          <p:nvPr/>
        </p:nvGrpSpPr>
        <p:grpSpPr>
          <a:xfrm>
            <a:off x="6135996" y="2786186"/>
            <a:ext cx="1782756" cy="1850564"/>
            <a:chOff x="2012475" y="393272"/>
            <a:chExt cx="4440240" cy="4609126"/>
          </a:xfrm>
        </p:grpSpPr>
        <p:sp>
          <p:nvSpPr>
            <p:cNvPr id="106" name="Google Shape;2229;p37">
              <a:extLst>
                <a:ext uri="{FF2B5EF4-FFF2-40B4-BE49-F238E27FC236}">
                  <a16:creationId xmlns:a16="http://schemas.microsoft.com/office/drawing/2014/main" id="{C4EE9E1F-B9B7-4B1E-A8CA-1C355432A46F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230;p37">
              <a:extLst>
                <a:ext uri="{FF2B5EF4-FFF2-40B4-BE49-F238E27FC236}">
                  <a16:creationId xmlns:a16="http://schemas.microsoft.com/office/drawing/2014/main" id="{46D8AFC5-571D-422C-9805-D7D87A3E79AC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231;p37">
              <a:extLst>
                <a:ext uri="{FF2B5EF4-FFF2-40B4-BE49-F238E27FC236}">
                  <a16:creationId xmlns:a16="http://schemas.microsoft.com/office/drawing/2014/main" id="{17F138FA-0FF8-428E-96AC-B25029AAF55C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232;p37">
              <a:extLst>
                <a:ext uri="{FF2B5EF4-FFF2-40B4-BE49-F238E27FC236}">
                  <a16:creationId xmlns:a16="http://schemas.microsoft.com/office/drawing/2014/main" id="{F7F8CA40-826B-4060-BDE6-03BA7D8429C0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233;p37">
              <a:extLst>
                <a:ext uri="{FF2B5EF4-FFF2-40B4-BE49-F238E27FC236}">
                  <a16:creationId xmlns:a16="http://schemas.microsoft.com/office/drawing/2014/main" id="{7CAD7B86-E91A-45A6-BF53-48795E0AECA0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234;p37">
              <a:extLst>
                <a:ext uri="{FF2B5EF4-FFF2-40B4-BE49-F238E27FC236}">
                  <a16:creationId xmlns:a16="http://schemas.microsoft.com/office/drawing/2014/main" id="{2E89F2D2-A7D0-4EDF-8852-CB6F02CF8756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235;p37">
              <a:extLst>
                <a:ext uri="{FF2B5EF4-FFF2-40B4-BE49-F238E27FC236}">
                  <a16:creationId xmlns:a16="http://schemas.microsoft.com/office/drawing/2014/main" id="{EC5FDB52-BC5D-47F2-B24E-9A5D9EBBCCA4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236;p37">
              <a:extLst>
                <a:ext uri="{FF2B5EF4-FFF2-40B4-BE49-F238E27FC236}">
                  <a16:creationId xmlns:a16="http://schemas.microsoft.com/office/drawing/2014/main" id="{E119C8C5-0D36-4472-BF88-ABE4B0BE364D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237;p37">
              <a:extLst>
                <a:ext uri="{FF2B5EF4-FFF2-40B4-BE49-F238E27FC236}">
                  <a16:creationId xmlns:a16="http://schemas.microsoft.com/office/drawing/2014/main" id="{DE1982C7-B986-436C-B10B-EF779E8CD1BE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238;p37">
              <a:extLst>
                <a:ext uri="{FF2B5EF4-FFF2-40B4-BE49-F238E27FC236}">
                  <a16:creationId xmlns:a16="http://schemas.microsoft.com/office/drawing/2014/main" id="{FAFB3C41-8083-4A98-840E-F4C5DB7E4B01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239;p37">
              <a:extLst>
                <a:ext uri="{FF2B5EF4-FFF2-40B4-BE49-F238E27FC236}">
                  <a16:creationId xmlns:a16="http://schemas.microsoft.com/office/drawing/2014/main" id="{EAF5AD8C-9016-4C7C-8C7C-7E11EABC9DEF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240;p37">
              <a:extLst>
                <a:ext uri="{FF2B5EF4-FFF2-40B4-BE49-F238E27FC236}">
                  <a16:creationId xmlns:a16="http://schemas.microsoft.com/office/drawing/2014/main" id="{BCCA31DA-2E12-48D8-9841-66A2382D584D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241;p37">
              <a:extLst>
                <a:ext uri="{FF2B5EF4-FFF2-40B4-BE49-F238E27FC236}">
                  <a16:creationId xmlns:a16="http://schemas.microsoft.com/office/drawing/2014/main" id="{3C1F56B0-5892-4477-B21F-63F966E71514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242;p37">
              <a:extLst>
                <a:ext uri="{FF2B5EF4-FFF2-40B4-BE49-F238E27FC236}">
                  <a16:creationId xmlns:a16="http://schemas.microsoft.com/office/drawing/2014/main" id="{0F16E27F-64CF-4112-8613-B7357D5F555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243;p37">
              <a:extLst>
                <a:ext uri="{FF2B5EF4-FFF2-40B4-BE49-F238E27FC236}">
                  <a16:creationId xmlns:a16="http://schemas.microsoft.com/office/drawing/2014/main" id="{1148D500-1D9C-4129-839C-C4C560DDC3F3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244;p37">
              <a:extLst>
                <a:ext uri="{FF2B5EF4-FFF2-40B4-BE49-F238E27FC236}">
                  <a16:creationId xmlns:a16="http://schemas.microsoft.com/office/drawing/2014/main" id="{8DAE75B3-888B-4A19-A541-98F9127664D0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245;p37">
              <a:extLst>
                <a:ext uri="{FF2B5EF4-FFF2-40B4-BE49-F238E27FC236}">
                  <a16:creationId xmlns:a16="http://schemas.microsoft.com/office/drawing/2014/main" id="{E570DD3D-B02D-4E04-A8C4-E02625D067DA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246;p37">
              <a:extLst>
                <a:ext uri="{FF2B5EF4-FFF2-40B4-BE49-F238E27FC236}">
                  <a16:creationId xmlns:a16="http://schemas.microsoft.com/office/drawing/2014/main" id="{56CBEE44-F2C4-4D74-957D-5875F5E0E012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247;p37">
              <a:extLst>
                <a:ext uri="{FF2B5EF4-FFF2-40B4-BE49-F238E27FC236}">
                  <a16:creationId xmlns:a16="http://schemas.microsoft.com/office/drawing/2014/main" id="{37D045D5-099C-4AB3-B336-EB3A5A926620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248;p37">
              <a:extLst>
                <a:ext uri="{FF2B5EF4-FFF2-40B4-BE49-F238E27FC236}">
                  <a16:creationId xmlns:a16="http://schemas.microsoft.com/office/drawing/2014/main" id="{4FDA03BF-6D9F-4BAA-9BC1-E80CDD5FF92B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249;p37">
              <a:extLst>
                <a:ext uri="{FF2B5EF4-FFF2-40B4-BE49-F238E27FC236}">
                  <a16:creationId xmlns:a16="http://schemas.microsoft.com/office/drawing/2014/main" id="{A558A27F-42D4-4EBA-AA53-9A977E0E336A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250;p37">
              <a:extLst>
                <a:ext uri="{FF2B5EF4-FFF2-40B4-BE49-F238E27FC236}">
                  <a16:creationId xmlns:a16="http://schemas.microsoft.com/office/drawing/2014/main" id="{F61E5415-1B7A-434E-8DA7-38B0318E7FBA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251;p37">
              <a:extLst>
                <a:ext uri="{FF2B5EF4-FFF2-40B4-BE49-F238E27FC236}">
                  <a16:creationId xmlns:a16="http://schemas.microsoft.com/office/drawing/2014/main" id="{6719223E-7DD7-49BE-AE20-D08FF500BAF7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252;p37">
              <a:extLst>
                <a:ext uri="{FF2B5EF4-FFF2-40B4-BE49-F238E27FC236}">
                  <a16:creationId xmlns:a16="http://schemas.microsoft.com/office/drawing/2014/main" id="{5100BDAB-BFF1-4495-8F32-5FDD7A9DE080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253;p37">
              <a:extLst>
                <a:ext uri="{FF2B5EF4-FFF2-40B4-BE49-F238E27FC236}">
                  <a16:creationId xmlns:a16="http://schemas.microsoft.com/office/drawing/2014/main" id="{06365141-F748-4C0A-9EB3-B514FF5CEE5F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254;p37">
              <a:extLst>
                <a:ext uri="{FF2B5EF4-FFF2-40B4-BE49-F238E27FC236}">
                  <a16:creationId xmlns:a16="http://schemas.microsoft.com/office/drawing/2014/main" id="{3DC556DF-EFDC-4958-AAE5-F195A8AB28D2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255;p37">
              <a:extLst>
                <a:ext uri="{FF2B5EF4-FFF2-40B4-BE49-F238E27FC236}">
                  <a16:creationId xmlns:a16="http://schemas.microsoft.com/office/drawing/2014/main" id="{118526B3-BDDC-4ED4-BA54-F388CAE1B995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256;p37">
              <a:extLst>
                <a:ext uri="{FF2B5EF4-FFF2-40B4-BE49-F238E27FC236}">
                  <a16:creationId xmlns:a16="http://schemas.microsoft.com/office/drawing/2014/main" id="{D9090568-3DD5-4E74-B0DC-7A299FB9E0FE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257;p37">
              <a:extLst>
                <a:ext uri="{FF2B5EF4-FFF2-40B4-BE49-F238E27FC236}">
                  <a16:creationId xmlns:a16="http://schemas.microsoft.com/office/drawing/2014/main" id="{ADBCB006-DF70-431D-94D6-B788F5C65645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258;p37">
              <a:extLst>
                <a:ext uri="{FF2B5EF4-FFF2-40B4-BE49-F238E27FC236}">
                  <a16:creationId xmlns:a16="http://schemas.microsoft.com/office/drawing/2014/main" id="{F5574D3C-C8A2-460B-9D22-36683DF96E2D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259;p37">
              <a:extLst>
                <a:ext uri="{FF2B5EF4-FFF2-40B4-BE49-F238E27FC236}">
                  <a16:creationId xmlns:a16="http://schemas.microsoft.com/office/drawing/2014/main" id="{79349609-7ED1-4249-AB7E-A57383423717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260;p37">
              <a:extLst>
                <a:ext uri="{FF2B5EF4-FFF2-40B4-BE49-F238E27FC236}">
                  <a16:creationId xmlns:a16="http://schemas.microsoft.com/office/drawing/2014/main" id="{D5DD2FA9-158B-41E1-8524-6A0A4FA646D8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261;p37">
              <a:extLst>
                <a:ext uri="{FF2B5EF4-FFF2-40B4-BE49-F238E27FC236}">
                  <a16:creationId xmlns:a16="http://schemas.microsoft.com/office/drawing/2014/main" id="{2CC094BB-3355-44B1-B693-745391ED92D6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262;p37">
              <a:extLst>
                <a:ext uri="{FF2B5EF4-FFF2-40B4-BE49-F238E27FC236}">
                  <a16:creationId xmlns:a16="http://schemas.microsoft.com/office/drawing/2014/main" id="{0BBA1A85-C726-41E6-B122-50CE7B492830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263;p37">
              <a:extLst>
                <a:ext uri="{FF2B5EF4-FFF2-40B4-BE49-F238E27FC236}">
                  <a16:creationId xmlns:a16="http://schemas.microsoft.com/office/drawing/2014/main" id="{FB6BEC75-0844-4273-83AD-33974E2AC123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264;p37">
              <a:extLst>
                <a:ext uri="{FF2B5EF4-FFF2-40B4-BE49-F238E27FC236}">
                  <a16:creationId xmlns:a16="http://schemas.microsoft.com/office/drawing/2014/main" id="{8A8EC89F-8E6C-4449-A6E9-0EB5643529A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265;p37">
              <a:extLst>
                <a:ext uri="{FF2B5EF4-FFF2-40B4-BE49-F238E27FC236}">
                  <a16:creationId xmlns:a16="http://schemas.microsoft.com/office/drawing/2014/main" id="{9AD22D1D-EB35-4C96-ABA2-DD02C52BA804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266;p37">
              <a:extLst>
                <a:ext uri="{FF2B5EF4-FFF2-40B4-BE49-F238E27FC236}">
                  <a16:creationId xmlns:a16="http://schemas.microsoft.com/office/drawing/2014/main" id="{FACDC0F0-5303-454D-904A-6FB7622FBE7A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267;p37">
              <a:extLst>
                <a:ext uri="{FF2B5EF4-FFF2-40B4-BE49-F238E27FC236}">
                  <a16:creationId xmlns:a16="http://schemas.microsoft.com/office/drawing/2014/main" id="{D4F07817-45B6-4A78-B66C-4B810FBA16A8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268;p37">
              <a:extLst>
                <a:ext uri="{FF2B5EF4-FFF2-40B4-BE49-F238E27FC236}">
                  <a16:creationId xmlns:a16="http://schemas.microsoft.com/office/drawing/2014/main" id="{DB1E0550-9596-432D-9F8E-585A1AEB8133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269;p37">
              <a:extLst>
                <a:ext uri="{FF2B5EF4-FFF2-40B4-BE49-F238E27FC236}">
                  <a16:creationId xmlns:a16="http://schemas.microsoft.com/office/drawing/2014/main" id="{34DF9A98-8FF3-4E0D-BA55-F41F9CF50C15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270;p37">
              <a:extLst>
                <a:ext uri="{FF2B5EF4-FFF2-40B4-BE49-F238E27FC236}">
                  <a16:creationId xmlns:a16="http://schemas.microsoft.com/office/drawing/2014/main" id="{F485A9B5-13F8-4E11-9545-FAE288DD242A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271;p37">
              <a:extLst>
                <a:ext uri="{FF2B5EF4-FFF2-40B4-BE49-F238E27FC236}">
                  <a16:creationId xmlns:a16="http://schemas.microsoft.com/office/drawing/2014/main" id="{A3DB70BB-CC34-4A90-B133-BF7AEC06ED85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272;p37">
              <a:extLst>
                <a:ext uri="{FF2B5EF4-FFF2-40B4-BE49-F238E27FC236}">
                  <a16:creationId xmlns:a16="http://schemas.microsoft.com/office/drawing/2014/main" id="{9D6F25B2-AD67-46F9-A183-89DC78DDDE20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273;p37">
              <a:extLst>
                <a:ext uri="{FF2B5EF4-FFF2-40B4-BE49-F238E27FC236}">
                  <a16:creationId xmlns:a16="http://schemas.microsoft.com/office/drawing/2014/main" id="{64AF1128-D769-4EFA-B5B6-C48871B858A4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274;p37">
              <a:extLst>
                <a:ext uri="{FF2B5EF4-FFF2-40B4-BE49-F238E27FC236}">
                  <a16:creationId xmlns:a16="http://schemas.microsoft.com/office/drawing/2014/main" id="{34511B52-7B61-4B39-AAF6-443516844CF1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275;p37">
              <a:extLst>
                <a:ext uri="{FF2B5EF4-FFF2-40B4-BE49-F238E27FC236}">
                  <a16:creationId xmlns:a16="http://schemas.microsoft.com/office/drawing/2014/main" id="{F62642F2-AA8A-4FF7-A940-AC67B0D142D7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276;p37">
              <a:extLst>
                <a:ext uri="{FF2B5EF4-FFF2-40B4-BE49-F238E27FC236}">
                  <a16:creationId xmlns:a16="http://schemas.microsoft.com/office/drawing/2014/main" id="{227A9496-F441-4014-B413-ECFBA08144B6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277;p37">
              <a:extLst>
                <a:ext uri="{FF2B5EF4-FFF2-40B4-BE49-F238E27FC236}">
                  <a16:creationId xmlns:a16="http://schemas.microsoft.com/office/drawing/2014/main" id="{C7FCBD5D-C25D-45F8-B1D4-723931419DC2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278;p37">
              <a:extLst>
                <a:ext uri="{FF2B5EF4-FFF2-40B4-BE49-F238E27FC236}">
                  <a16:creationId xmlns:a16="http://schemas.microsoft.com/office/drawing/2014/main" id="{34593348-FB1E-4FC9-A3B3-1E4E98488314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279;p37">
              <a:extLst>
                <a:ext uri="{FF2B5EF4-FFF2-40B4-BE49-F238E27FC236}">
                  <a16:creationId xmlns:a16="http://schemas.microsoft.com/office/drawing/2014/main" id="{90FAC80D-D038-4DC3-AAF8-22094948944C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280;p37">
              <a:extLst>
                <a:ext uri="{FF2B5EF4-FFF2-40B4-BE49-F238E27FC236}">
                  <a16:creationId xmlns:a16="http://schemas.microsoft.com/office/drawing/2014/main" id="{1A86315C-F104-45AD-A0A9-E109E932BAA8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281;p37">
              <a:extLst>
                <a:ext uri="{FF2B5EF4-FFF2-40B4-BE49-F238E27FC236}">
                  <a16:creationId xmlns:a16="http://schemas.microsoft.com/office/drawing/2014/main" id="{CF2A218C-CCF6-492C-AAE0-94524E16C418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282;p37">
              <a:extLst>
                <a:ext uri="{FF2B5EF4-FFF2-40B4-BE49-F238E27FC236}">
                  <a16:creationId xmlns:a16="http://schemas.microsoft.com/office/drawing/2014/main" id="{82DEED77-4182-4F2B-A654-6DCC6FC4580E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283;p37">
              <a:extLst>
                <a:ext uri="{FF2B5EF4-FFF2-40B4-BE49-F238E27FC236}">
                  <a16:creationId xmlns:a16="http://schemas.microsoft.com/office/drawing/2014/main" id="{E9B74399-686A-4510-863E-1255B06AF107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284;p37">
              <a:extLst>
                <a:ext uri="{FF2B5EF4-FFF2-40B4-BE49-F238E27FC236}">
                  <a16:creationId xmlns:a16="http://schemas.microsoft.com/office/drawing/2014/main" id="{ABB15163-5AA4-43EB-8300-3BE6B20A51F5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285;p37">
              <a:extLst>
                <a:ext uri="{FF2B5EF4-FFF2-40B4-BE49-F238E27FC236}">
                  <a16:creationId xmlns:a16="http://schemas.microsoft.com/office/drawing/2014/main" id="{E676FA15-24FB-416E-9A1C-75C4CC0E9DC0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286;p37">
              <a:extLst>
                <a:ext uri="{FF2B5EF4-FFF2-40B4-BE49-F238E27FC236}">
                  <a16:creationId xmlns:a16="http://schemas.microsoft.com/office/drawing/2014/main" id="{189C8437-5C66-4C87-B0EB-631583F09FD6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287;p37">
              <a:extLst>
                <a:ext uri="{FF2B5EF4-FFF2-40B4-BE49-F238E27FC236}">
                  <a16:creationId xmlns:a16="http://schemas.microsoft.com/office/drawing/2014/main" id="{74A2F3B3-BBD4-426B-B6A8-CC30F4CB85A6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288;p37">
              <a:extLst>
                <a:ext uri="{FF2B5EF4-FFF2-40B4-BE49-F238E27FC236}">
                  <a16:creationId xmlns:a16="http://schemas.microsoft.com/office/drawing/2014/main" id="{3EF5EED0-638E-4611-8972-74F470BDA230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289;p37">
              <a:extLst>
                <a:ext uri="{FF2B5EF4-FFF2-40B4-BE49-F238E27FC236}">
                  <a16:creationId xmlns:a16="http://schemas.microsoft.com/office/drawing/2014/main" id="{59F3531C-C5C7-4ED2-9871-693ED3FED753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290;p37">
              <a:extLst>
                <a:ext uri="{FF2B5EF4-FFF2-40B4-BE49-F238E27FC236}">
                  <a16:creationId xmlns:a16="http://schemas.microsoft.com/office/drawing/2014/main" id="{93C94A70-FEC7-4C3E-BAFA-D48DCEF52D2C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291;p37">
              <a:extLst>
                <a:ext uri="{FF2B5EF4-FFF2-40B4-BE49-F238E27FC236}">
                  <a16:creationId xmlns:a16="http://schemas.microsoft.com/office/drawing/2014/main" id="{52958379-135E-4776-8830-4392B57C759E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292;p37">
              <a:extLst>
                <a:ext uri="{FF2B5EF4-FFF2-40B4-BE49-F238E27FC236}">
                  <a16:creationId xmlns:a16="http://schemas.microsoft.com/office/drawing/2014/main" id="{373CE1F9-FD43-4DB3-BBB4-1F2CC3F2C7E9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293;p37">
              <a:extLst>
                <a:ext uri="{FF2B5EF4-FFF2-40B4-BE49-F238E27FC236}">
                  <a16:creationId xmlns:a16="http://schemas.microsoft.com/office/drawing/2014/main" id="{EC0C1374-AD98-4A71-9F7F-80A88EA03D45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294;p37">
              <a:extLst>
                <a:ext uri="{FF2B5EF4-FFF2-40B4-BE49-F238E27FC236}">
                  <a16:creationId xmlns:a16="http://schemas.microsoft.com/office/drawing/2014/main" id="{5AE8761B-F1BC-4C3E-A186-48FF6C59D7DD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295;p37">
              <a:extLst>
                <a:ext uri="{FF2B5EF4-FFF2-40B4-BE49-F238E27FC236}">
                  <a16:creationId xmlns:a16="http://schemas.microsoft.com/office/drawing/2014/main" id="{FE6AE677-2837-4041-BF60-D48648BC2594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296;p37">
              <a:extLst>
                <a:ext uri="{FF2B5EF4-FFF2-40B4-BE49-F238E27FC236}">
                  <a16:creationId xmlns:a16="http://schemas.microsoft.com/office/drawing/2014/main" id="{93D9F430-2DCB-4F36-8F72-492BA59717D1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297;p37">
              <a:extLst>
                <a:ext uri="{FF2B5EF4-FFF2-40B4-BE49-F238E27FC236}">
                  <a16:creationId xmlns:a16="http://schemas.microsoft.com/office/drawing/2014/main" id="{904A3352-9DC5-4BD3-ADF6-8D17ECA43722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298;p37">
              <a:extLst>
                <a:ext uri="{FF2B5EF4-FFF2-40B4-BE49-F238E27FC236}">
                  <a16:creationId xmlns:a16="http://schemas.microsoft.com/office/drawing/2014/main" id="{2F6DCBFB-79F5-43F2-BA02-32CE563D051B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299;p37">
              <a:extLst>
                <a:ext uri="{FF2B5EF4-FFF2-40B4-BE49-F238E27FC236}">
                  <a16:creationId xmlns:a16="http://schemas.microsoft.com/office/drawing/2014/main" id="{10FB3776-FB0A-4015-BCCA-FFBFC69F0646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300;p37">
              <a:extLst>
                <a:ext uri="{FF2B5EF4-FFF2-40B4-BE49-F238E27FC236}">
                  <a16:creationId xmlns:a16="http://schemas.microsoft.com/office/drawing/2014/main" id="{A4BD491C-6B44-4564-BE72-E2514F7CBE9E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301;p37">
              <a:extLst>
                <a:ext uri="{FF2B5EF4-FFF2-40B4-BE49-F238E27FC236}">
                  <a16:creationId xmlns:a16="http://schemas.microsoft.com/office/drawing/2014/main" id="{26D26CD1-BC23-41C7-9761-6065EFE4B8E3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302;p37">
              <a:extLst>
                <a:ext uri="{FF2B5EF4-FFF2-40B4-BE49-F238E27FC236}">
                  <a16:creationId xmlns:a16="http://schemas.microsoft.com/office/drawing/2014/main" id="{87019C32-1710-4DEA-9375-FD03FF0C91F1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303;p37">
              <a:extLst>
                <a:ext uri="{FF2B5EF4-FFF2-40B4-BE49-F238E27FC236}">
                  <a16:creationId xmlns:a16="http://schemas.microsoft.com/office/drawing/2014/main" id="{99C7EA71-C22F-44E7-8D33-9A297BBE83AD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304;p37">
              <a:extLst>
                <a:ext uri="{FF2B5EF4-FFF2-40B4-BE49-F238E27FC236}">
                  <a16:creationId xmlns:a16="http://schemas.microsoft.com/office/drawing/2014/main" id="{F5A560FE-6668-4041-9EF2-98FFD2F4B13E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305;p37">
              <a:extLst>
                <a:ext uri="{FF2B5EF4-FFF2-40B4-BE49-F238E27FC236}">
                  <a16:creationId xmlns:a16="http://schemas.microsoft.com/office/drawing/2014/main" id="{75CF543B-93DD-4CAA-8804-F9409390E306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306;p37">
              <a:extLst>
                <a:ext uri="{FF2B5EF4-FFF2-40B4-BE49-F238E27FC236}">
                  <a16:creationId xmlns:a16="http://schemas.microsoft.com/office/drawing/2014/main" id="{F8F21B16-0AAF-4F60-B38A-DB85C6278193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307;p37">
              <a:extLst>
                <a:ext uri="{FF2B5EF4-FFF2-40B4-BE49-F238E27FC236}">
                  <a16:creationId xmlns:a16="http://schemas.microsoft.com/office/drawing/2014/main" id="{D38C042B-DE9E-4C84-88B3-EB1E63B923B9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308;p37">
              <a:extLst>
                <a:ext uri="{FF2B5EF4-FFF2-40B4-BE49-F238E27FC236}">
                  <a16:creationId xmlns:a16="http://schemas.microsoft.com/office/drawing/2014/main" id="{53EA7D5D-5852-4A0B-8765-F177E4DC5D69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309;p37">
              <a:extLst>
                <a:ext uri="{FF2B5EF4-FFF2-40B4-BE49-F238E27FC236}">
                  <a16:creationId xmlns:a16="http://schemas.microsoft.com/office/drawing/2014/main" id="{B32BBBA5-6C96-4BC1-9163-38BCD77CE116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310;p37">
              <a:extLst>
                <a:ext uri="{FF2B5EF4-FFF2-40B4-BE49-F238E27FC236}">
                  <a16:creationId xmlns:a16="http://schemas.microsoft.com/office/drawing/2014/main" id="{704B3343-8696-422C-9739-BE7C1BC73616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311;p37">
              <a:extLst>
                <a:ext uri="{FF2B5EF4-FFF2-40B4-BE49-F238E27FC236}">
                  <a16:creationId xmlns:a16="http://schemas.microsoft.com/office/drawing/2014/main" id="{1A3AEC49-540F-4DB3-BF4A-D29BAC441AE6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312;p37">
              <a:extLst>
                <a:ext uri="{FF2B5EF4-FFF2-40B4-BE49-F238E27FC236}">
                  <a16:creationId xmlns:a16="http://schemas.microsoft.com/office/drawing/2014/main" id="{1AF9030A-7832-4032-A930-C9C4EB154363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313;p37">
              <a:extLst>
                <a:ext uri="{FF2B5EF4-FFF2-40B4-BE49-F238E27FC236}">
                  <a16:creationId xmlns:a16="http://schemas.microsoft.com/office/drawing/2014/main" id="{98F484F7-D315-4735-A571-6BC3E357B05B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314;p37">
              <a:extLst>
                <a:ext uri="{FF2B5EF4-FFF2-40B4-BE49-F238E27FC236}">
                  <a16:creationId xmlns:a16="http://schemas.microsoft.com/office/drawing/2014/main" id="{7C5CF65A-CDE4-41CA-9E15-CE183CF5510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315;p37">
              <a:extLst>
                <a:ext uri="{FF2B5EF4-FFF2-40B4-BE49-F238E27FC236}">
                  <a16:creationId xmlns:a16="http://schemas.microsoft.com/office/drawing/2014/main" id="{7CBC48CB-6B92-42C7-913F-5168EC538D95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316;p37">
              <a:extLst>
                <a:ext uri="{FF2B5EF4-FFF2-40B4-BE49-F238E27FC236}">
                  <a16:creationId xmlns:a16="http://schemas.microsoft.com/office/drawing/2014/main" id="{5188640B-0E4A-4038-8DCD-53A989704A79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317;p37">
              <a:extLst>
                <a:ext uri="{FF2B5EF4-FFF2-40B4-BE49-F238E27FC236}">
                  <a16:creationId xmlns:a16="http://schemas.microsoft.com/office/drawing/2014/main" id="{D518B259-44E4-405D-92C6-083571FEFD63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318;p37">
              <a:extLst>
                <a:ext uri="{FF2B5EF4-FFF2-40B4-BE49-F238E27FC236}">
                  <a16:creationId xmlns:a16="http://schemas.microsoft.com/office/drawing/2014/main" id="{3D92E881-E761-4C2D-9F61-2AE86A83B6FB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319;p37">
              <a:extLst>
                <a:ext uri="{FF2B5EF4-FFF2-40B4-BE49-F238E27FC236}">
                  <a16:creationId xmlns:a16="http://schemas.microsoft.com/office/drawing/2014/main" id="{A11E92F8-9B9B-4F4D-9B9F-76423098381E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320;p37">
              <a:extLst>
                <a:ext uri="{FF2B5EF4-FFF2-40B4-BE49-F238E27FC236}">
                  <a16:creationId xmlns:a16="http://schemas.microsoft.com/office/drawing/2014/main" id="{833E14B9-C9A3-4E12-AF5B-C70FF187EB6E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321;p37">
              <a:extLst>
                <a:ext uri="{FF2B5EF4-FFF2-40B4-BE49-F238E27FC236}">
                  <a16:creationId xmlns:a16="http://schemas.microsoft.com/office/drawing/2014/main" id="{6FAF4382-25B6-47A7-A59F-F27FEB4A8C76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48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60078" y="1042613"/>
            <a:ext cx="5163634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Raleway Thin" panose="020B0604020202020204" charset="0"/>
              </a:rPr>
              <a:t>Cách thức làm việc nhóm: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Raleway Thin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       </a:t>
            </a:r>
            <a:r>
              <a:rPr lang="en-US" sz="2800">
                <a:solidFill>
                  <a:schemeClr val="dk1"/>
                </a:solidFill>
              </a:rPr>
              <a:t>MS Teams</a:t>
            </a:r>
            <a:endParaRPr lang="en-US"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</a:rPr>
              <a:t>       Messenger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   Offline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   TRELLO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Raleway Thin" panose="020B0604020202020204" charset="0"/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50DD1-0DD4-4BA8-8920-003F27DFCAF2}"/>
              </a:ext>
            </a:extLst>
          </p:cNvPr>
          <p:cNvGrpSpPr/>
          <p:nvPr/>
        </p:nvGrpSpPr>
        <p:grpSpPr>
          <a:xfrm>
            <a:off x="1086533" y="1786283"/>
            <a:ext cx="338956" cy="1972861"/>
            <a:chOff x="1086533" y="1786283"/>
            <a:chExt cx="338956" cy="1972861"/>
          </a:xfrm>
        </p:grpSpPr>
        <p:sp>
          <p:nvSpPr>
            <p:cNvPr id="74" name="Google Shape;4473;p39"/>
            <p:cNvSpPr/>
            <p:nvPr/>
          </p:nvSpPr>
          <p:spPr>
            <a:xfrm>
              <a:off x="1086533" y="1786283"/>
              <a:ext cx="338956" cy="308317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4473;p39"/>
            <p:cNvSpPr/>
            <p:nvPr/>
          </p:nvSpPr>
          <p:spPr>
            <a:xfrm>
              <a:off x="1086533" y="2346721"/>
              <a:ext cx="338956" cy="308317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4473;p39"/>
            <p:cNvSpPr/>
            <p:nvPr/>
          </p:nvSpPr>
          <p:spPr>
            <a:xfrm>
              <a:off x="1086533" y="2907160"/>
              <a:ext cx="338956" cy="308317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4473;p39">
              <a:extLst>
                <a:ext uri="{FF2B5EF4-FFF2-40B4-BE49-F238E27FC236}">
                  <a16:creationId xmlns:a16="http://schemas.microsoft.com/office/drawing/2014/main" id="{1D5FCC7D-42EA-4AE1-B509-E159D2017A9F}"/>
                </a:ext>
              </a:extLst>
            </p:cNvPr>
            <p:cNvSpPr/>
            <p:nvPr/>
          </p:nvSpPr>
          <p:spPr>
            <a:xfrm>
              <a:off x="1086533" y="3450827"/>
              <a:ext cx="338956" cy="308317"/>
            </a:xfrm>
            <a:custGeom>
              <a:avLst/>
              <a:gdLst/>
              <a:ahLst/>
              <a:cxnLst/>
              <a:rect l="l" t="t" r="r" b="b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B6E595C4-EF8F-4D82-989B-16650E5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83" name="Google Shape;519;p16">
            <a:extLst>
              <a:ext uri="{FF2B5EF4-FFF2-40B4-BE49-F238E27FC236}">
                <a16:creationId xmlns:a16="http://schemas.microsoft.com/office/drawing/2014/main" id="{7A9B6761-4A84-468E-A0F9-16508E99CAF1}"/>
              </a:ext>
            </a:extLst>
          </p:cNvPr>
          <p:cNvSpPr txBox="1">
            <a:spLocks/>
          </p:cNvSpPr>
          <p:nvPr/>
        </p:nvSpPr>
        <p:spPr>
          <a:xfrm>
            <a:off x="8614582" y="462964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5</a:t>
            </a:fld>
            <a:endParaRPr lang="e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127312" y="947662"/>
            <a:ext cx="6561831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  <a:latin typeface="Raleway Thin" panose="020B0604020202020204" charset="0"/>
              </a:rPr>
              <a:t>Phân công công việc: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Raleway Thin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   </a:t>
            </a:r>
            <a:r>
              <a:rPr lang="en-US" sz="2000">
                <a:solidFill>
                  <a:schemeClr val="dk1"/>
                </a:solidFill>
              </a:rPr>
              <a:t>Đào Bá Khánh: Leader, Tester, Utilities Lib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Trần Quang Linh: Account Lib, Slide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Lê Trung Kiên: Admin Lib, Tester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Ung Đức Mạnh: User Lib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accent2">
                  <a:lumMod val="60000"/>
                  <a:lumOff val="40000"/>
                </a:schemeClr>
              </a:solidFill>
              <a:latin typeface="Raleway Thin" panose="020B060402020202020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3C0D2C-AE4F-47DA-8033-DE23D023A3B0}"/>
              </a:ext>
            </a:extLst>
          </p:cNvPr>
          <p:cNvGrpSpPr/>
          <p:nvPr/>
        </p:nvGrpSpPr>
        <p:grpSpPr>
          <a:xfrm>
            <a:off x="1127312" y="1730218"/>
            <a:ext cx="288531" cy="1672558"/>
            <a:chOff x="1060075" y="1804176"/>
            <a:chExt cx="288531" cy="1672558"/>
          </a:xfrm>
        </p:grpSpPr>
        <p:sp>
          <p:nvSpPr>
            <p:cNvPr id="83" name="Google Shape;4471;p39">
              <a:extLst>
                <a:ext uri="{FF2B5EF4-FFF2-40B4-BE49-F238E27FC236}">
                  <a16:creationId xmlns:a16="http://schemas.microsoft.com/office/drawing/2014/main" id="{2881511C-AC64-4420-9F1B-61A95B7E1BE4}"/>
                </a:ext>
              </a:extLst>
            </p:cNvPr>
            <p:cNvSpPr/>
            <p:nvPr/>
          </p:nvSpPr>
          <p:spPr>
            <a:xfrm>
              <a:off x="1060077" y="1804176"/>
              <a:ext cx="288529" cy="28684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4471;p39">
              <a:extLst>
                <a:ext uri="{FF2B5EF4-FFF2-40B4-BE49-F238E27FC236}">
                  <a16:creationId xmlns:a16="http://schemas.microsoft.com/office/drawing/2014/main" id="{98FA6009-8960-4D02-8427-B22D8A5ABFF3}"/>
                </a:ext>
              </a:extLst>
            </p:cNvPr>
            <p:cNvSpPr/>
            <p:nvPr/>
          </p:nvSpPr>
          <p:spPr>
            <a:xfrm>
              <a:off x="1060076" y="2284908"/>
              <a:ext cx="288529" cy="28684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4471;p39">
              <a:extLst>
                <a:ext uri="{FF2B5EF4-FFF2-40B4-BE49-F238E27FC236}">
                  <a16:creationId xmlns:a16="http://schemas.microsoft.com/office/drawing/2014/main" id="{CB399061-7FFD-4E97-A2E1-63AB3C9D2181}"/>
                </a:ext>
              </a:extLst>
            </p:cNvPr>
            <p:cNvSpPr/>
            <p:nvPr/>
          </p:nvSpPr>
          <p:spPr>
            <a:xfrm>
              <a:off x="1060076" y="2732612"/>
              <a:ext cx="288529" cy="28684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4471;p39">
              <a:extLst>
                <a:ext uri="{FF2B5EF4-FFF2-40B4-BE49-F238E27FC236}">
                  <a16:creationId xmlns:a16="http://schemas.microsoft.com/office/drawing/2014/main" id="{8E3F16A6-A7F5-4DCD-853C-55D696E459E0}"/>
                </a:ext>
              </a:extLst>
            </p:cNvPr>
            <p:cNvSpPr/>
            <p:nvPr/>
          </p:nvSpPr>
          <p:spPr>
            <a:xfrm>
              <a:off x="1060075" y="3189892"/>
              <a:ext cx="288529" cy="28684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" name="Google Shape;2749;p37">
            <a:extLst>
              <a:ext uri="{FF2B5EF4-FFF2-40B4-BE49-F238E27FC236}">
                <a16:creationId xmlns:a16="http://schemas.microsoft.com/office/drawing/2014/main" id="{2E1287AD-2340-4B75-AF54-667C5A3B0507}"/>
              </a:ext>
            </a:extLst>
          </p:cNvPr>
          <p:cNvGrpSpPr/>
          <p:nvPr/>
        </p:nvGrpSpPr>
        <p:grpSpPr>
          <a:xfrm>
            <a:off x="6363968" y="909628"/>
            <a:ext cx="2506373" cy="2779990"/>
            <a:chOff x="2152750" y="190500"/>
            <a:chExt cx="4293756" cy="4762499"/>
          </a:xfrm>
        </p:grpSpPr>
        <p:sp>
          <p:nvSpPr>
            <p:cNvPr id="90" name="Google Shape;2750;p37">
              <a:extLst>
                <a:ext uri="{FF2B5EF4-FFF2-40B4-BE49-F238E27FC236}">
                  <a16:creationId xmlns:a16="http://schemas.microsoft.com/office/drawing/2014/main" id="{CC63C88D-3942-4765-971E-C81642EB3C6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751;p37">
              <a:extLst>
                <a:ext uri="{FF2B5EF4-FFF2-40B4-BE49-F238E27FC236}">
                  <a16:creationId xmlns:a16="http://schemas.microsoft.com/office/drawing/2014/main" id="{88A0E5CE-B9AF-405B-9F37-AAB1AB2B0AAF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752;p37">
              <a:extLst>
                <a:ext uri="{FF2B5EF4-FFF2-40B4-BE49-F238E27FC236}">
                  <a16:creationId xmlns:a16="http://schemas.microsoft.com/office/drawing/2014/main" id="{49B0BA06-D819-4CA1-AB82-3E88790CAE8E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753;p37">
              <a:extLst>
                <a:ext uri="{FF2B5EF4-FFF2-40B4-BE49-F238E27FC236}">
                  <a16:creationId xmlns:a16="http://schemas.microsoft.com/office/drawing/2014/main" id="{4C8B0BC8-8DDD-4A95-B769-C056C26AE7F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754;p37">
              <a:extLst>
                <a:ext uri="{FF2B5EF4-FFF2-40B4-BE49-F238E27FC236}">
                  <a16:creationId xmlns:a16="http://schemas.microsoft.com/office/drawing/2014/main" id="{4348DFBA-4D8D-43A0-8E20-FEA303C57D2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755;p37">
              <a:extLst>
                <a:ext uri="{FF2B5EF4-FFF2-40B4-BE49-F238E27FC236}">
                  <a16:creationId xmlns:a16="http://schemas.microsoft.com/office/drawing/2014/main" id="{06C6DC72-7444-4153-9B96-996C38F8E363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756;p37">
              <a:extLst>
                <a:ext uri="{FF2B5EF4-FFF2-40B4-BE49-F238E27FC236}">
                  <a16:creationId xmlns:a16="http://schemas.microsoft.com/office/drawing/2014/main" id="{3A92D0DB-0882-44ED-9FE3-2C46A147C363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757;p37">
              <a:extLst>
                <a:ext uri="{FF2B5EF4-FFF2-40B4-BE49-F238E27FC236}">
                  <a16:creationId xmlns:a16="http://schemas.microsoft.com/office/drawing/2014/main" id="{4F8C809B-AA04-4D76-95EE-4B7E822A648B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758;p37">
              <a:extLst>
                <a:ext uri="{FF2B5EF4-FFF2-40B4-BE49-F238E27FC236}">
                  <a16:creationId xmlns:a16="http://schemas.microsoft.com/office/drawing/2014/main" id="{345780EC-2F63-4149-B9BB-F433121939E4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759;p37">
              <a:extLst>
                <a:ext uri="{FF2B5EF4-FFF2-40B4-BE49-F238E27FC236}">
                  <a16:creationId xmlns:a16="http://schemas.microsoft.com/office/drawing/2014/main" id="{D5A1E35F-C039-4866-B9BE-8813A838D812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760;p37">
              <a:extLst>
                <a:ext uri="{FF2B5EF4-FFF2-40B4-BE49-F238E27FC236}">
                  <a16:creationId xmlns:a16="http://schemas.microsoft.com/office/drawing/2014/main" id="{C99F7F91-C8F8-4114-86E3-294A39282EA0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761;p37">
              <a:extLst>
                <a:ext uri="{FF2B5EF4-FFF2-40B4-BE49-F238E27FC236}">
                  <a16:creationId xmlns:a16="http://schemas.microsoft.com/office/drawing/2014/main" id="{FC58B388-2DD0-45E8-8E59-76404EF4A0BB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762;p37">
              <a:extLst>
                <a:ext uri="{FF2B5EF4-FFF2-40B4-BE49-F238E27FC236}">
                  <a16:creationId xmlns:a16="http://schemas.microsoft.com/office/drawing/2014/main" id="{697E0DC8-4A84-4620-BD7B-092E187BFDFA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763;p37">
              <a:extLst>
                <a:ext uri="{FF2B5EF4-FFF2-40B4-BE49-F238E27FC236}">
                  <a16:creationId xmlns:a16="http://schemas.microsoft.com/office/drawing/2014/main" id="{F81B673F-EB26-47A0-A098-EC6F1F55C5CF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764;p37">
              <a:extLst>
                <a:ext uri="{FF2B5EF4-FFF2-40B4-BE49-F238E27FC236}">
                  <a16:creationId xmlns:a16="http://schemas.microsoft.com/office/drawing/2014/main" id="{191161F5-A4D1-4919-A137-DF7032D61FE2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765;p37">
              <a:extLst>
                <a:ext uri="{FF2B5EF4-FFF2-40B4-BE49-F238E27FC236}">
                  <a16:creationId xmlns:a16="http://schemas.microsoft.com/office/drawing/2014/main" id="{56D644C0-D825-4E74-A53E-0658CF75F0E7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766;p37">
              <a:extLst>
                <a:ext uri="{FF2B5EF4-FFF2-40B4-BE49-F238E27FC236}">
                  <a16:creationId xmlns:a16="http://schemas.microsoft.com/office/drawing/2014/main" id="{406C55E4-E81C-4F6E-8859-9FD44D3751FD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767;p37">
              <a:extLst>
                <a:ext uri="{FF2B5EF4-FFF2-40B4-BE49-F238E27FC236}">
                  <a16:creationId xmlns:a16="http://schemas.microsoft.com/office/drawing/2014/main" id="{D1E060B8-8901-42C6-801D-8824BC2952C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768;p37">
              <a:extLst>
                <a:ext uri="{FF2B5EF4-FFF2-40B4-BE49-F238E27FC236}">
                  <a16:creationId xmlns:a16="http://schemas.microsoft.com/office/drawing/2014/main" id="{22A15F6E-E968-4311-A610-C980FDA73A1E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769;p37">
              <a:extLst>
                <a:ext uri="{FF2B5EF4-FFF2-40B4-BE49-F238E27FC236}">
                  <a16:creationId xmlns:a16="http://schemas.microsoft.com/office/drawing/2014/main" id="{0C553F60-EBBF-41E3-8DA3-982862FBCCFD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770;p37">
              <a:extLst>
                <a:ext uri="{FF2B5EF4-FFF2-40B4-BE49-F238E27FC236}">
                  <a16:creationId xmlns:a16="http://schemas.microsoft.com/office/drawing/2014/main" id="{B8179D4C-DAC7-41CB-9B32-B3F9B0850B6C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771;p37">
              <a:extLst>
                <a:ext uri="{FF2B5EF4-FFF2-40B4-BE49-F238E27FC236}">
                  <a16:creationId xmlns:a16="http://schemas.microsoft.com/office/drawing/2014/main" id="{ECC4A049-646C-446C-90F1-1CFE2B824726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772;p37">
              <a:extLst>
                <a:ext uri="{FF2B5EF4-FFF2-40B4-BE49-F238E27FC236}">
                  <a16:creationId xmlns:a16="http://schemas.microsoft.com/office/drawing/2014/main" id="{BB67B36D-8737-4A30-8FD1-4088BBF92F2C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73;p37">
              <a:extLst>
                <a:ext uri="{FF2B5EF4-FFF2-40B4-BE49-F238E27FC236}">
                  <a16:creationId xmlns:a16="http://schemas.microsoft.com/office/drawing/2014/main" id="{65F94E9F-2039-43E1-90FE-EB1215FB4F4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774;p37">
              <a:extLst>
                <a:ext uri="{FF2B5EF4-FFF2-40B4-BE49-F238E27FC236}">
                  <a16:creationId xmlns:a16="http://schemas.microsoft.com/office/drawing/2014/main" id="{AB913A84-CD16-4868-92FC-1E9267F29719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775;p37">
              <a:extLst>
                <a:ext uri="{FF2B5EF4-FFF2-40B4-BE49-F238E27FC236}">
                  <a16:creationId xmlns:a16="http://schemas.microsoft.com/office/drawing/2014/main" id="{D401D575-262E-4AF2-BF86-A3A1089BBDD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76;p37">
              <a:extLst>
                <a:ext uri="{FF2B5EF4-FFF2-40B4-BE49-F238E27FC236}">
                  <a16:creationId xmlns:a16="http://schemas.microsoft.com/office/drawing/2014/main" id="{47E01281-38B3-463E-A759-A4476B385C2E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777;p37">
              <a:extLst>
                <a:ext uri="{FF2B5EF4-FFF2-40B4-BE49-F238E27FC236}">
                  <a16:creationId xmlns:a16="http://schemas.microsoft.com/office/drawing/2014/main" id="{7C7CCF17-7922-47DA-AAE1-864E227FC630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778;p37">
              <a:extLst>
                <a:ext uri="{FF2B5EF4-FFF2-40B4-BE49-F238E27FC236}">
                  <a16:creationId xmlns:a16="http://schemas.microsoft.com/office/drawing/2014/main" id="{79EC0B6F-22E1-42C2-A3CE-59AF4EF356D7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79;p37">
              <a:extLst>
                <a:ext uri="{FF2B5EF4-FFF2-40B4-BE49-F238E27FC236}">
                  <a16:creationId xmlns:a16="http://schemas.microsoft.com/office/drawing/2014/main" id="{CFB9F7FB-0FD8-4817-8077-F8AECCAE4F94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780;p37">
              <a:extLst>
                <a:ext uri="{FF2B5EF4-FFF2-40B4-BE49-F238E27FC236}">
                  <a16:creationId xmlns:a16="http://schemas.microsoft.com/office/drawing/2014/main" id="{182F5A5E-A45E-4FB9-B551-4669E4653051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781;p37">
              <a:extLst>
                <a:ext uri="{FF2B5EF4-FFF2-40B4-BE49-F238E27FC236}">
                  <a16:creationId xmlns:a16="http://schemas.microsoft.com/office/drawing/2014/main" id="{2A32E726-5C92-4B3A-8623-93D0B8CFB20D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82;p37">
              <a:extLst>
                <a:ext uri="{FF2B5EF4-FFF2-40B4-BE49-F238E27FC236}">
                  <a16:creationId xmlns:a16="http://schemas.microsoft.com/office/drawing/2014/main" id="{08A7C91F-3919-40CD-815F-6FA3DF23968B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783;p37">
              <a:extLst>
                <a:ext uri="{FF2B5EF4-FFF2-40B4-BE49-F238E27FC236}">
                  <a16:creationId xmlns:a16="http://schemas.microsoft.com/office/drawing/2014/main" id="{2E5148E4-57E4-4F42-8849-ABB264684915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784;p37">
              <a:extLst>
                <a:ext uri="{FF2B5EF4-FFF2-40B4-BE49-F238E27FC236}">
                  <a16:creationId xmlns:a16="http://schemas.microsoft.com/office/drawing/2014/main" id="{B80A6A21-23C7-4D3A-80D9-3BC96EA2B547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785;p37">
              <a:extLst>
                <a:ext uri="{FF2B5EF4-FFF2-40B4-BE49-F238E27FC236}">
                  <a16:creationId xmlns:a16="http://schemas.microsoft.com/office/drawing/2014/main" id="{1ADAD856-F4B1-4B7B-A348-B04F494B9EB3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786;p37">
              <a:extLst>
                <a:ext uri="{FF2B5EF4-FFF2-40B4-BE49-F238E27FC236}">
                  <a16:creationId xmlns:a16="http://schemas.microsoft.com/office/drawing/2014/main" id="{ED15D2CD-84C8-464A-AF95-DE41667C3AF9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787;p37">
              <a:extLst>
                <a:ext uri="{FF2B5EF4-FFF2-40B4-BE49-F238E27FC236}">
                  <a16:creationId xmlns:a16="http://schemas.microsoft.com/office/drawing/2014/main" id="{83BF4DDE-328C-458E-852A-9BEE7468BD8E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788;p37">
              <a:extLst>
                <a:ext uri="{FF2B5EF4-FFF2-40B4-BE49-F238E27FC236}">
                  <a16:creationId xmlns:a16="http://schemas.microsoft.com/office/drawing/2014/main" id="{58338A15-FE24-42E3-BD6A-8281F8B11EAF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789;p37">
              <a:extLst>
                <a:ext uri="{FF2B5EF4-FFF2-40B4-BE49-F238E27FC236}">
                  <a16:creationId xmlns:a16="http://schemas.microsoft.com/office/drawing/2014/main" id="{17C49ACC-A7B7-46F0-8191-7039257C6F59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790;p37">
              <a:extLst>
                <a:ext uri="{FF2B5EF4-FFF2-40B4-BE49-F238E27FC236}">
                  <a16:creationId xmlns:a16="http://schemas.microsoft.com/office/drawing/2014/main" id="{7F67D8F2-5C2D-47D3-99B3-3D04D3A60CA9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791;p37">
              <a:extLst>
                <a:ext uri="{FF2B5EF4-FFF2-40B4-BE49-F238E27FC236}">
                  <a16:creationId xmlns:a16="http://schemas.microsoft.com/office/drawing/2014/main" id="{7E4659B0-B16C-4326-BC0D-2CA41BCA644E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792;p37">
              <a:extLst>
                <a:ext uri="{FF2B5EF4-FFF2-40B4-BE49-F238E27FC236}">
                  <a16:creationId xmlns:a16="http://schemas.microsoft.com/office/drawing/2014/main" id="{5A2BE31A-73A7-4525-9F4E-2C5CCEE68A15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793;p37">
              <a:extLst>
                <a:ext uri="{FF2B5EF4-FFF2-40B4-BE49-F238E27FC236}">
                  <a16:creationId xmlns:a16="http://schemas.microsoft.com/office/drawing/2014/main" id="{8FFBE6B7-1678-4F13-B6C7-858BDB1D1D23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794;p37">
              <a:extLst>
                <a:ext uri="{FF2B5EF4-FFF2-40B4-BE49-F238E27FC236}">
                  <a16:creationId xmlns:a16="http://schemas.microsoft.com/office/drawing/2014/main" id="{A326826E-6A43-4481-BD6E-C28FA28A41E4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795;p37">
              <a:extLst>
                <a:ext uri="{FF2B5EF4-FFF2-40B4-BE49-F238E27FC236}">
                  <a16:creationId xmlns:a16="http://schemas.microsoft.com/office/drawing/2014/main" id="{9A5E074C-B1AE-4324-8B84-E4C22A97301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796;p37">
              <a:extLst>
                <a:ext uri="{FF2B5EF4-FFF2-40B4-BE49-F238E27FC236}">
                  <a16:creationId xmlns:a16="http://schemas.microsoft.com/office/drawing/2014/main" id="{AF13AA5E-E1D4-4512-812A-7F4B4D8BD7E1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797;p37">
              <a:extLst>
                <a:ext uri="{FF2B5EF4-FFF2-40B4-BE49-F238E27FC236}">
                  <a16:creationId xmlns:a16="http://schemas.microsoft.com/office/drawing/2014/main" id="{03AC1E52-1107-4AA4-8FE4-E307001EC337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798;p37">
              <a:extLst>
                <a:ext uri="{FF2B5EF4-FFF2-40B4-BE49-F238E27FC236}">
                  <a16:creationId xmlns:a16="http://schemas.microsoft.com/office/drawing/2014/main" id="{5F4F4A0E-1BAB-4610-8639-BC137579DBE0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799;p37">
              <a:extLst>
                <a:ext uri="{FF2B5EF4-FFF2-40B4-BE49-F238E27FC236}">
                  <a16:creationId xmlns:a16="http://schemas.microsoft.com/office/drawing/2014/main" id="{DA26636F-7DE8-4CFC-BD6D-11F1AEDF41DA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800;p37">
              <a:extLst>
                <a:ext uri="{FF2B5EF4-FFF2-40B4-BE49-F238E27FC236}">
                  <a16:creationId xmlns:a16="http://schemas.microsoft.com/office/drawing/2014/main" id="{B6D67248-96FD-4FAB-BD45-85BFBC54BAD6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801;p37">
              <a:extLst>
                <a:ext uri="{FF2B5EF4-FFF2-40B4-BE49-F238E27FC236}">
                  <a16:creationId xmlns:a16="http://schemas.microsoft.com/office/drawing/2014/main" id="{F25859AF-EB20-4E21-94F2-D0CE8C65475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802;p37">
              <a:extLst>
                <a:ext uri="{FF2B5EF4-FFF2-40B4-BE49-F238E27FC236}">
                  <a16:creationId xmlns:a16="http://schemas.microsoft.com/office/drawing/2014/main" id="{1C819C4C-1758-4CCA-B169-7DA6E7702941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803;p37">
              <a:extLst>
                <a:ext uri="{FF2B5EF4-FFF2-40B4-BE49-F238E27FC236}">
                  <a16:creationId xmlns:a16="http://schemas.microsoft.com/office/drawing/2014/main" id="{75C42741-B1C4-454F-A047-59DD8E36F26C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804;p37">
              <a:extLst>
                <a:ext uri="{FF2B5EF4-FFF2-40B4-BE49-F238E27FC236}">
                  <a16:creationId xmlns:a16="http://schemas.microsoft.com/office/drawing/2014/main" id="{44D060B7-EED3-46E7-9A08-D052CE4BE6C5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805;p37">
              <a:extLst>
                <a:ext uri="{FF2B5EF4-FFF2-40B4-BE49-F238E27FC236}">
                  <a16:creationId xmlns:a16="http://schemas.microsoft.com/office/drawing/2014/main" id="{37C06C1A-DF55-4C5A-B537-C0382F76FAAF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806;p37">
              <a:extLst>
                <a:ext uri="{FF2B5EF4-FFF2-40B4-BE49-F238E27FC236}">
                  <a16:creationId xmlns:a16="http://schemas.microsoft.com/office/drawing/2014/main" id="{F805E87A-B9DA-48C9-BA57-C99BC66F9E18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807;p37">
              <a:extLst>
                <a:ext uri="{FF2B5EF4-FFF2-40B4-BE49-F238E27FC236}">
                  <a16:creationId xmlns:a16="http://schemas.microsoft.com/office/drawing/2014/main" id="{A674CA13-0976-403E-8318-3E05E095B114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808;p37">
              <a:extLst>
                <a:ext uri="{FF2B5EF4-FFF2-40B4-BE49-F238E27FC236}">
                  <a16:creationId xmlns:a16="http://schemas.microsoft.com/office/drawing/2014/main" id="{0E33BC22-567D-4306-8F0C-144CF872C33A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809;p37">
              <a:extLst>
                <a:ext uri="{FF2B5EF4-FFF2-40B4-BE49-F238E27FC236}">
                  <a16:creationId xmlns:a16="http://schemas.microsoft.com/office/drawing/2014/main" id="{BF418234-AA40-45CE-A870-C243A4D6515B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810;p37">
              <a:extLst>
                <a:ext uri="{FF2B5EF4-FFF2-40B4-BE49-F238E27FC236}">
                  <a16:creationId xmlns:a16="http://schemas.microsoft.com/office/drawing/2014/main" id="{15B3A3B5-60E0-48CA-AFBF-2D164538B214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811;p37">
              <a:extLst>
                <a:ext uri="{FF2B5EF4-FFF2-40B4-BE49-F238E27FC236}">
                  <a16:creationId xmlns:a16="http://schemas.microsoft.com/office/drawing/2014/main" id="{318044C2-ED21-4985-B568-BE4B692ACB4A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812;p37">
              <a:extLst>
                <a:ext uri="{FF2B5EF4-FFF2-40B4-BE49-F238E27FC236}">
                  <a16:creationId xmlns:a16="http://schemas.microsoft.com/office/drawing/2014/main" id="{5473788E-16BF-407C-BBF2-75712882FA1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813;p37">
              <a:extLst>
                <a:ext uri="{FF2B5EF4-FFF2-40B4-BE49-F238E27FC236}">
                  <a16:creationId xmlns:a16="http://schemas.microsoft.com/office/drawing/2014/main" id="{32B40AEC-4205-441A-81C0-02B339F74BD0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814;p37">
              <a:extLst>
                <a:ext uri="{FF2B5EF4-FFF2-40B4-BE49-F238E27FC236}">
                  <a16:creationId xmlns:a16="http://schemas.microsoft.com/office/drawing/2014/main" id="{EA0C3663-E76C-4D1C-BC8A-0BA14FC1A7C0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815;p37">
              <a:extLst>
                <a:ext uri="{FF2B5EF4-FFF2-40B4-BE49-F238E27FC236}">
                  <a16:creationId xmlns:a16="http://schemas.microsoft.com/office/drawing/2014/main" id="{9D7DE7EF-B358-42D6-909B-5949A5D799CD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816;p37">
              <a:extLst>
                <a:ext uri="{FF2B5EF4-FFF2-40B4-BE49-F238E27FC236}">
                  <a16:creationId xmlns:a16="http://schemas.microsoft.com/office/drawing/2014/main" id="{766A308B-AFF4-48BB-82B8-B793BAB2E2DB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817;p37">
              <a:extLst>
                <a:ext uri="{FF2B5EF4-FFF2-40B4-BE49-F238E27FC236}">
                  <a16:creationId xmlns:a16="http://schemas.microsoft.com/office/drawing/2014/main" id="{D7B2DE89-450A-487D-B37F-79B8888E51D7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818;p37">
              <a:extLst>
                <a:ext uri="{FF2B5EF4-FFF2-40B4-BE49-F238E27FC236}">
                  <a16:creationId xmlns:a16="http://schemas.microsoft.com/office/drawing/2014/main" id="{AC0EF46C-07DF-4C17-BB6D-E729E51BD4E4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819;p37">
              <a:extLst>
                <a:ext uri="{FF2B5EF4-FFF2-40B4-BE49-F238E27FC236}">
                  <a16:creationId xmlns:a16="http://schemas.microsoft.com/office/drawing/2014/main" id="{BC4068F9-D8F5-43E7-97C1-D9E3EA5DA014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820;p37">
              <a:extLst>
                <a:ext uri="{FF2B5EF4-FFF2-40B4-BE49-F238E27FC236}">
                  <a16:creationId xmlns:a16="http://schemas.microsoft.com/office/drawing/2014/main" id="{B083F6BC-5F94-4AE5-8DF8-11CBEC609ED2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821;p37">
              <a:extLst>
                <a:ext uri="{FF2B5EF4-FFF2-40B4-BE49-F238E27FC236}">
                  <a16:creationId xmlns:a16="http://schemas.microsoft.com/office/drawing/2014/main" id="{2C624FF2-C9CE-4BE0-9C39-5C987DA7D24D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822;p37">
              <a:extLst>
                <a:ext uri="{FF2B5EF4-FFF2-40B4-BE49-F238E27FC236}">
                  <a16:creationId xmlns:a16="http://schemas.microsoft.com/office/drawing/2014/main" id="{B8FD04EB-3ACC-4B9C-B913-4C41D09822F9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823;p37">
              <a:extLst>
                <a:ext uri="{FF2B5EF4-FFF2-40B4-BE49-F238E27FC236}">
                  <a16:creationId xmlns:a16="http://schemas.microsoft.com/office/drawing/2014/main" id="{310776C8-DE46-4973-9026-607234CF49EB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" name="Google Shape;2824;p37">
              <a:extLst>
                <a:ext uri="{FF2B5EF4-FFF2-40B4-BE49-F238E27FC236}">
                  <a16:creationId xmlns:a16="http://schemas.microsoft.com/office/drawing/2014/main" id="{8438DAE1-B817-4AD8-8349-8F56B7628DAD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89" name="Google Shape;2825;p37">
                <a:extLst>
                  <a:ext uri="{FF2B5EF4-FFF2-40B4-BE49-F238E27FC236}">
                    <a16:creationId xmlns:a16="http://schemas.microsoft.com/office/drawing/2014/main" id="{F6E41AA5-78E2-486D-9144-2156619835A6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2826;p37">
                <a:extLst>
                  <a:ext uri="{FF2B5EF4-FFF2-40B4-BE49-F238E27FC236}">
                    <a16:creationId xmlns:a16="http://schemas.microsoft.com/office/drawing/2014/main" id="{5AAA2A00-05C9-438A-9149-DAA6F279C874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2827;p37">
                <a:extLst>
                  <a:ext uri="{FF2B5EF4-FFF2-40B4-BE49-F238E27FC236}">
                    <a16:creationId xmlns:a16="http://schemas.microsoft.com/office/drawing/2014/main" id="{E5647745-3DF3-4B56-A277-55DBFB070E5D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2828;p37">
                <a:extLst>
                  <a:ext uri="{FF2B5EF4-FFF2-40B4-BE49-F238E27FC236}">
                    <a16:creationId xmlns:a16="http://schemas.microsoft.com/office/drawing/2014/main" id="{CE76B930-6EF9-4468-A63A-4BBB786AEEAE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2829;p37">
                <a:extLst>
                  <a:ext uri="{FF2B5EF4-FFF2-40B4-BE49-F238E27FC236}">
                    <a16:creationId xmlns:a16="http://schemas.microsoft.com/office/drawing/2014/main" id="{0F5B591A-BD66-4575-9475-45C0B9D6AF6E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2830;p37">
                <a:extLst>
                  <a:ext uri="{FF2B5EF4-FFF2-40B4-BE49-F238E27FC236}">
                    <a16:creationId xmlns:a16="http://schemas.microsoft.com/office/drawing/2014/main" id="{E1509FFB-DBA3-407E-86FF-B0C15229B948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2831;p37">
                <a:extLst>
                  <a:ext uri="{FF2B5EF4-FFF2-40B4-BE49-F238E27FC236}">
                    <a16:creationId xmlns:a16="http://schemas.microsoft.com/office/drawing/2014/main" id="{8415E1EF-59A8-4BCA-AEC0-399C2CD70C97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2832;p37">
                <a:extLst>
                  <a:ext uri="{FF2B5EF4-FFF2-40B4-BE49-F238E27FC236}">
                    <a16:creationId xmlns:a16="http://schemas.microsoft.com/office/drawing/2014/main" id="{877C1E80-3BA7-45BA-ABDA-17F6EF5D8929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2833;p37">
                <a:extLst>
                  <a:ext uri="{FF2B5EF4-FFF2-40B4-BE49-F238E27FC236}">
                    <a16:creationId xmlns:a16="http://schemas.microsoft.com/office/drawing/2014/main" id="{C02B6B49-8850-4353-9B05-D6A03BA60235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2834;p37">
              <a:extLst>
                <a:ext uri="{FF2B5EF4-FFF2-40B4-BE49-F238E27FC236}">
                  <a16:creationId xmlns:a16="http://schemas.microsoft.com/office/drawing/2014/main" id="{C8DDECD9-3F48-45FF-9996-6993F6510530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84" name="Google Shape;2835;p37">
                <a:extLst>
                  <a:ext uri="{FF2B5EF4-FFF2-40B4-BE49-F238E27FC236}">
                    <a16:creationId xmlns:a16="http://schemas.microsoft.com/office/drawing/2014/main" id="{9DCA96BE-18FA-4716-894B-FF68DCCD70D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2836;p37">
                <a:extLst>
                  <a:ext uri="{FF2B5EF4-FFF2-40B4-BE49-F238E27FC236}">
                    <a16:creationId xmlns:a16="http://schemas.microsoft.com/office/drawing/2014/main" id="{0E8E34D0-4F55-4E69-99AA-5A5492C0C12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2837;p37">
                <a:extLst>
                  <a:ext uri="{FF2B5EF4-FFF2-40B4-BE49-F238E27FC236}">
                    <a16:creationId xmlns:a16="http://schemas.microsoft.com/office/drawing/2014/main" id="{55AAB349-3DFD-4E79-840B-BEC59D9BFB5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2838;p37">
                <a:extLst>
                  <a:ext uri="{FF2B5EF4-FFF2-40B4-BE49-F238E27FC236}">
                    <a16:creationId xmlns:a16="http://schemas.microsoft.com/office/drawing/2014/main" id="{06858D1A-7C8E-4CF2-854E-5C082C6E707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2839;p37">
                <a:extLst>
                  <a:ext uri="{FF2B5EF4-FFF2-40B4-BE49-F238E27FC236}">
                    <a16:creationId xmlns:a16="http://schemas.microsoft.com/office/drawing/2014/main" id="{6EB46C05-CC50-45F9-B740-C11834895C2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" name="Google Shape;2840;p37">
              <a:extLst>
                <a:ext uri="{FF2B5EF4-FFF2-40B4-BE49-F238E27FC236}">
                  <a16:creationId xmlns:a16="http://schemas.microsoft.com/office/drawing/2014/main" id="{F8D19AE3-DB9D-4F24-B6CA-4A32A3DB0CB8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841;p37">
              <a:extLst>
                <a:ext uri="{FF2B5EF4-FFF2-40B4-BE49-F238E27FC236}">
                  <a16:creationId xmlns:a16="http://schemas.microsoft.com/office/drawing/2014/main" id="{F26BC38E-AD9F-4CF2-8CDA-A6A5DB506B33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842;p37">
              <a:extLst>
                <a:ext uri="{FF2B5EF4-FFF2-40B4-BE49-F238E27FC236}">
                  <a16:creationId xmlns:a16="http://schemas.microsoft.com/office/drawing/2014/main" id="{C10A7AFD-476F-4ECF-8187-AEE7DA7294F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843;p37">
              <a:extLst>
                <a:ext uri="{FF2B5EF4-FFF2-40B4-BE49-F238E27FC236}">
                  <a16:creationId xmlns:a16="http://schemas.microsoft.com/office/drawing/2014/main" id="{A13B3330-9D8F-49A6-B854-52B11D570A8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844;p37">
              <a:extLst>
                <a:ext uri="{FF2B5EF4-FFF2-40B4-BE49-F238E27FC236}">
                  <a16:creationId xmlns:a16="http://schemas.microsoft.com/office/drawing/2014/main" id="{063B931D-26AC-49ED-8090-98D6D3BF0F9C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845;p37">
              <a:extLst>
                <a:ext uri="{FF2B5EF4-FFF2-40B4-BE49-F238E27FC236}">
                  <a16:creationId xmlns:a16="http://schemas.microsoft.com/office/drawing/2014/main" id="{1A9507B4-FE43-45E0-B429-51FDF23E057C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846;p37">
              <a:extLst>
                <a:ext uri="{FF2B5EF4-FFF2-40B4-BE49-F238E27FC236}">
                  <a16:creationId xmlns:a16="http://schemas.microsoft.com/office/drawing/2014/main" id="{D752F401-63BE-4755-8301-0D8E3AA5DB14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847;p37">
              <a:extLst>
                <a:ext uri="{FF2B5EF4-FFF2-40B4-BE49-F238E27FC236}">
                  <a16:creationId xmlns:a16="http://schemas.microsoft.com/office/drawing/2014/main" id="{0DAB9EF6-5D85-4B51-A523-EC9DEF989FF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848;p37">
              <a:extLst>
                <a:ext uri="{FF2B5EF4-FFF2-40B4-BE49-F238E27FC236}">
                  <a16:creationId xmlns:a16="http://schemas.microsoft.com/office/drawing/2014/main" id="{1260E4FA-3F19-47D4-AECE-7B8229F12F88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849;p37">
              <a:extLst>
                <a:ext uri="{FF2B5EF4-FFF2-40B4-BE49-F238E27FC236}">
                  <a16:creationId xmlns:a16="http://schemas.microsoft.com/office/drawing/2014/main" id="{630FD9A6-1FD1-4AF7-B291-97A329A09D03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850;p37">
              <a:extLst>
                <a:ext uri="{FF2B5EF4-FFF2-40B4-BE49-F238E27FC236}">
                  <a16:creationId xmlns:a16="http://schemas.microsoft.com/office/drawing/2014/main" id="{2454EB36-4BB7-4940-917C-D909DFA873D0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851;p37">
              <a:extLst>
                <a:ext uri="{FF2B5EF4-FFF2-40B4-BE49-F238E27FC236}">
                  <a16:creationId xmlns:a16="http://schemas.microsoft.com/office/drawing/2014/main" id="{06FE153D-719F-4347-B57A-077A5859516F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852;p37">
              <a:extLst>
                <a:ext uri="{FF2B5EF4-FFF2-40B4-BE49-F238E27FC236}">
                  <a16:creationId xmlns:a16="http://schemas.microsoft.com/office/drawing/2014/main" id="{760A716A-67D2-40FB-9E20-A67EE898715C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853;p37">
              <a:extLst>
                <a:ext uri="{FF2B5EF4-FFF2-40B4-BE49-F238E27FC236}">
                  <a16:creationId xmlns:a16="http://schemas.microsoft.com/office/drawing/2014/main" id="{BCA332E2-0118-49F8-9625-EDA98A769121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854;p37">
              <a:extLst>
                <a:ext uri="{FF2B5EF4-FFF2-40B4-BE49-F238E27FC236}">
                  <a16:creationId xmlns:a16="http://schemas.microsoft.com/office/drawing/2014/main" id="{E7FA8207-B0BE-4EF0-8E8E-80882FA4F36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855;p37">
              <a:extLst>
                <a:ext uri="{FF2B5EF4-FFF2-40B4-BE49-F238E27FC236}">
                  <a16:creationId xmlns:a16="http://schemas.microsoft.com/office/drawing/2014/main" id="{F41A4A02-87D0-4C94-84AE-94E768207B09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856;p37">
              <a:extLst>
                <a:ext uri="{FF2B5EF4-FFF2-40B4-BE49-F238E27FC236}">
                  <a16:creationId xmlns:a16="http://schemas.microsoft.com/office/drawing/2014/main" id="{3848E1C9-9F76-4143-9325-2724AFFE975A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857;p37">
              <a:extLst>
                <a:ext uri="{FF2B5EF4-FFF2-40B4-BE49-F238E27FC236}">
                  <a16:creationId xmlns:a16="http://schemas.microsoft.com/office/drawing/2014/main" id="{5D0A90BB-0BD5-4D25-8860-DFE6D6DE8513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" name="Picture 203">
            <a:extLst>
              <a:ext uri="{FF2B5EF4-FFF2-40B4-BE49-F238E27FC236}">
                <a16:creationId xmlns:a16="http://schemas.microsoft.com/office/drawing/2014/main" id="{734D1C53-EB03-4125-B89A-899B5334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149" y="4528511"/>
            <a:ext cx="693833" cy="614989"/>
          </a:xfrm>
          <a:prstGeom prst="rect">
            <a:avLst/>
          </a:prstGeom>
        </p:spPr>
      </p:pic>
      <p:sp>
        <p:nvSpPr>
          <p:cNvPr id="206" name="Google Shape;519;p16">
            <a:extLst>
              <a:ext uri="{FF2B5EF4-FFF2-40B4-BE49-F238E27FC236}">
                <a16:creationId xmlns:a16="http://schemas.microsoft.com/office/drawing/2014/main" id="{952F8B34-0693-499F-8688-E180C4F153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582" y="462964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4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1073" y="1919550"/>
            <a:ext cx="4846321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b="1"/>
              <a:t>Tiếp </a:t>
            </a:r>
            <a:r>
              <a:rPr lang="en-US" sz="2400" b="1" dirty="0" err="1"/>
              <a:t>cận</a:t>
            </a:r>
            <a:r>
              <a:rPr lang="en-US" sz="2400" b="1" dirty="0"/>
              <a:t> </a:t>
            </a:r>
            <a:r>
              <a:rPr lang="en-US" sz="2400" b="1" dirty="0" err="1"/>
              <a:t>vấn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 </a:t>
            </a:r>
            <a:r>
              <a:rPr lang="en-US" sz="2400" b="1" err="1"/>
              <a:t>thực</a:t>
            </a:r>
            <a:r>
              <a:rPr lang="en-US" sz="2400" b="1"/>
              <a:t> tế.</a:t>
            </a:r>
          </a:p>
          <a:p>
            <a:pPr marL="342900"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b="1"/>
              <a:t>Ứng dụng được kiến thức.</a:t>
            </a:r>
            <a:endParaRPr lang="en-US" sz="2400" b="1" dirty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400" b="1" dirty="0" err="1"/>
              <a:t>Phù</a:t>
            </a:r>
            <a:r>
              <a:rPr lang="en-US" sz="2400" b="1" dirty="0"/>
              <a:t> </a:t>
            </a:r>
            <a:r>
              <a:rPr lang="en-US" sz="2400" b="1" dirty="0" err="1"/>
              <a:t>hợp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hiện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.</a:t>
            </a:r>
            <a:endParaRPr sz="2400" b="1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32" name="Google Shape;2477;p37"/>
          <p:cNvGrpSpPr/>
          <p:nvPr/>
        </p:nvGrpSpPr>
        <p:grpSpPr>
          <a:xfrm>
            <a:off x="5137304" y="911748"/>
            <a:ext cx="3488080" cy="3545759"/>
            <a:chOff x="2011725" y="44285"/>
            <a:chExt cx="4684870" cy="4762340"/>
          </a:xfrm>
        </p:grpSpPr>
        <p:grpSp>
          <p:nvGrpSpPr>
            <p:cNvPr id="33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197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192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187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18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379;p37"/>
          <p:cNvGrpSpPr/>
          <p:nvPr/>
        </p:nvGrpSpPr>
        <p:grpSpPr>
          <a:xfrm>
            <a:off x="3243940" y="1528549"/>
            <a:ext cx="2656121" cy="3102313"/>
            <a:chOff x="2533225" y="322726"/>
            <a:chExt cx="4077549" cy="4762523"/>
          </a:xfrm>
        </p:grpSpPr>
        <p:sp>
          <p:nvSpPr>
            <p:cNvPr id="37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189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169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53487" y="259307"/>
            <a:ext cx="623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Tạo</a:t>
            </a:r>
            <a:r>
              <a:rPr lang="en-US" sz="4800" dirty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chức</a:t>
            </a:r>
            <a:r>
              <a:rPr lang="en-US" sz="4800" dirty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năng</a:t>
            </a:r>
            <a:r>
              <a:rPr lang="en-US" sz="4800" dirty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sơ</a:t>
            </a:r>
            <a:r>
              <a:rPr lang="en-US" sz="4800" dirty="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rPr>
              <a:t>bộ</a:t>
            </a:r>
            <a:endParaRPr lang="en-US" sz="4800" dirty="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B1004-C6DE-4626-8221-C04567FB2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741;p18"/>
          <p:cNvSpPr txBox="1">
            <a:spLocks/>
          </p:cNvSpPr>
          <p:nvPr/>
        </p:nvSpPr>
        <p:spPr>
          <a:xfrm>
            <a:off x="-3581" y="252663"/>
            <a:ext cx="5823284" cy="67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4400" dirty="0">
                <a:solidFill>
                  <a:schemeClr val="accent1"/>
                </a:solidFill>
                <a:latin typeface="Barlow" panose="020B0604020202020204" charset="0"/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Ứng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dụng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thực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tế</a:t>
            </a:r>
            <a:r>
              <a:rPr lang="en-US" sz="4400" dirty="0">
                <a:solidFill>
                  <a:schemeClr val="accent1"/>
                </a:solidFill>
              </a:rPr>
              <a:t>.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36" name="Google Shape;742;p18"/>
          <p:cNvSpPr txBox="1">
            <a:spLocks/>
          </p:cNvSpPr>
          <p:nvPr/>
        </p:nvSpPr>
        <p:spPr>
          <a:xfrm>
            <a:off x="1355986" y="1032042"/>
            <a:ext cx="4596063" cy="175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2400"/>
              <a:t>Quản lý thông tin khách hàng.</a:t>
            </a:r>
          </a:p>
          <a:p>
            <a:pPr marL="0" indent="0">
              <a:buFont typeface="Barlow Light"/>
              <a:buNone/>
            </a:pPr>
            <a:r>
              <a:rPr lang="en-US" sz="2400"/>
              <a:t>Cập nhật thông tin khách hàng.</a:t>
            </a:r>
          </a:p>
          <a:p>
            <a:pPr marL="0" indent="0">
              <a:buFont typeface="Barlow Light"/>
              <a:buNone/>
            </a:pPr>
            <a:r>
              <a:rPr lang="en-US" sz="2400"/>
              <a:t>Nạp tiền, chuyển khoản, rút tiền.</a:t>
            </a:r>
            <a:endParaRPr lang="en-US" sz="24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830736" y="1056479"/>
            <a:ext cx="427781" cy="1368887"/>
            <a:chOff x="1267454" y="1164763"/>
            <a:chExt cx="427781" cy="1368887"/>
          </a:xfrm>
        </p:grpSpPr>
        <p:grpSp>
          <p:nvGrpSpPr>
            <p:cNvPr id="139" name="Google Shape;4563;p39"/>
            <p:cNvGrpSpPr/>
            <p:nvPr/>
          </p:nvGrpSpPr>
          <p:grpSpPr>
            <a:xfrm>
              <a:off x="1267454" y="1164763"/>
              <a:ext cx="427781" cy="316489"/>
              <a:chOff x="5255200" y="3006475"/>
              <a:chExt cx="511700" cy="378575"/>
            </a:xfrm>
          </p:grpSpPr>
          <p:sp>
            <p:nvSpPr>
              <p:cNvPr id="197" name="Google Shape;4564;p39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8" name="Google Shape;4565;p39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40" name="Google Shape;4563;p39"/>
            <p:cNvGrpSpPr/>
            <p:nvPr/>
          </p:nvGrpSpPr>
          <p:grpSpPr>
            <a:xfrm>
              <a:off x="1267454" y="1682120"/>
              <a:ext cx="427781" cy="316489"/>
              <a:chOff x="5255200" y="3006475"/>
              <a:chExt cx="511700" cy="378575"/>
            </a:xfrm>
          </p:grpSpPr>
          <p:sp>
            <p:nvSpPr>
              <p:cNvPr id="144" name="Google Shape;4564;p39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5" name="Google Shape;4565;p39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41" name="Google Shape;4563;p39"/>
            <p:cNvGrpSpPr/>
            <p:nvPr/>
          </p:nvGrpSpPr>
          <p:grpSpPr>
            <a:xfrm>
              <a:off x="1267454" y="2217161"/>
              <a:ext cx="427781" cy="316489"/>
              <a:chOff x="5255200" y="3006475"/>
              <a:chExt cx="511700" cy="378575"/>
            </a:xfrm>
          </p:grpSpPr>
          <p:sp>
            <p:nvSpPr>
              <p:cNvPr id="142" name="Google Shape;4564;p39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avLst/>
                <a:gdLst/>
                <a:ahLst/>
                <a:cxnLst/>
                <a:rect l="l" t="t" r="r" b="b"/>
                <a:pathLst>
                  <a:path w="13996" h="13995" extrusionOk="0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Google Shape;4565;p39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336521" y="2451763"/>
            <a:ext cx="5823284" cy="2412331"/>
            <a:chOff x="745958" y="2731169"/>
            <a:chExt cx="5823284" cy="2412331"/>
          </a:xfrm>
        </p:grpSpPr>
        <p:sp>
          <p:nvSpPr>
            <p:cNvPr id="200" name="Google Shape;741;p18"/>
            <p:cNvSpPr txBox="1">
              <a:spLocks/>
            </p:cNvSpPr>
            <p:nvPr/>
          </p:nvSpPr>
          <p:spPr>
            <a:xfrm>
              <a:off x="745958" y="2731169"/>
              <a:ext cx="5823284" cy="673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4800"/>
                <a:buFont typeface="Raleway Thin"/>
                <a:buNone/>
                <a:defRPr sz="4800" b="0" i="0" u="none" strike="noStrike" cap="none">
                  <a:solidFill>
                    <a:schemeClr val="accent2"/>
                  </a:solidFill>
                  <a:latin typeface="Raleway Thin"/>
                  <a:ea typeface="Raleway Thin"/>
                  <a:cs typeface="Raleway Thin"/>
                  <a:sym typeface="Raleway Thin"/>
                </a:defRPr>
              </a:lvl9pPr>
            </a:lstStyle>
            <a:p>
              <a:pPr algn="ctr"/>
              <a:r>
                <a:rPr lang="en-US" sz="4400" dirty="0">
                  <a:solidFill>
                    <a:schemeClr val="accent1"/>
                  </a:solidFill>
                  <a:latin typeface="Barlow" panose="020B0604020202020204" charset="0"/>
                </a:rPr>
                <a:t> </a:t>
              </a:r>
              <a:r>
                <a:rPr lang="en-US" sz="4400" dirty="0" err="1">
                  <a:solidFill>
                    <a:schemeClr val="accent1"/>
                  </a:solidFill>
                </a:rPr>
                <a:t>Yêu</a:t>
              </a:r>
              <a:r>
                <a:rPr lang="en-US" sz="4400" dirty="0">
                  <a:solidFill>
                    <a:schemeClr val="accent1"/>
                  </a:solidFill>
                </a:rPr>
                <a:t> </a:t>
              </a:r>
              <a:r>
                <a:rPr lang="en-US" sz="4400" dirty="0" err="1">
                  <a:solidFill>
                    <a:schemeClr val="accent1"/>
                  </a:solidFill>
                </a:rPr>
                <a:t>cầu</a:t>
              </a:r>
              <a:r>
                <a:rPr lang="en-US" sz="4400" dirty="0">
                  <a:solidFill>
                    <a:schemeClr val="accent1"/>
                  </a:solidFill>
                </a:rPr>
                <a:t>, </a:t>
              </a:r>
              <a:r>
                <a:rPr lang="en-US" sz="4400" dirty="0" err="1">
                  <a:solidFill>
                    <a:schemeClr val="accent1"/>
                  </a:solidFill>
                </a:rPr>
                <a:t>chức</a:t>
              </a:r>
              <a:r>
                <a:rPr lang="en-US" sz="4400" dirty="0">
                  <a:solidFill>
                    <a:schemeClr val="accent1"/>
                  </a:solidFill>
                </a:rPr>
                <a:t> </a:t>
              </a:r>
              <a:r>
                <a:rPr lang="en-US" sz="4400" dirty="0" err="1">
                  <a:solidFill>
                    <a:schemeClr val="accent1"/>
                  </a:solidFill>
                </a:rPr>
                <a:t>năng</a:t>
              </a:r>
              <a:r>
                <a:rPr lang="en-US" sz="4400" dirty="0">
                  <a:solidFill>
                    <a:schemeClr val="accent1"/>
                  </a:solidFill>
                </a:rPr>
                <a:t>.</a:t>
              </a:r>
              <a:endParaRPr lang="en-US" sz="4000" dirty="0">
                <a:solidFill>
                  <a:schemeClr val="accent1"/>
                </a:solidFill>
              </a:endParaRPr>
            </a:p>
          </p:txBody>
        </p:sp>
        <p:sp>
          <p:nvSpPr>
            <p:cNvPr id="201" name="Google Shape;742;p18"/>
            <p:cNvSpPr txBox="1">
              <a:spLocks/>
            </p:cNvSpPr>
            <p:nvPr/>
          </p:nvSpPr>
          <p:spPr>
            <a:xfrm>
              <a:off x="1792704" y="3384214"/>
              <a:ext cx="4596063" cy="1759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▸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1pPr>
              <a:lvl2pPr marL="914400" marR="0" lvl="1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2pPr>
              <a:lvl3pPr marL="1371600" marR="0" lvl="2" indent="-3429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3pPr>
              <a:lvl4pPr marL="1828800" marR="0" lvl="3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4pPr>
              <a:lvl5pPr marL="2286000" marR="0" lvl="4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5pPr>
              <a:lvl6pPr marL="2743200" marR="0" lvl="5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6pPr>
              <a:lvl7pPr marL="3200400" marR="0" lvl="6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7pPr>
              <a:lvl8pPr marL="3657600" marR="0" lvl="7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8pPr>
              <a:lvl9pPr marL="4114800" marR="0" lvl="8" indent="-355600" algn="l" rtl="0">
                <a:lnSpc>
                  <a:spcPct val="11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Barlow Light"/>
                <a:buChar char="▹"/>
                <a:defRPr sz="2000" b="0" i="0" u="none" strike="noStrike" cap="none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defRPr>
              </a:lvl9pPr>
            </a:lstStyle>
            <a:p>
              <a:pPr marL="0" indent="0">
                <a:buFont typeface="Barlow Light"/>
                <a:buNone/>
              </a:pPr>
              <a:r>
                <a:rPr lang="en-US" sz="2400" dirty="0" err="1"/>
                <a:t>Chức</a:t>
              </a:r>
              <a:r>
                <a:rPr lang="en-US" sz="2400" dirty="0"/>
                <a:t> </a:t>
              </a:r>
              <a:r>
                <a:rPr lang="en-US" sz="2400" dirty="0" err="1"/>
                <a:t>năng</a:t>
              </a:r>
              <a:r>
                <a:rPr lang="en-US" sz="2400" dirty="0"/>
                <a:t> </a:t>
              </a:r>
              <a:r>
                <a:rPr lang="en-US" sz="2400" dirty="0" err="1"/>
                <a:t>cho</a:t>
              </a:r>
              <a:r>
                <a:rPr lang="en-US" sz="2400" dirty="0"/>
                <a:t> </a:t>
              </a:r>
              <a:r>
                <a:rPr lang="en-US" sz="2400" dirty="0" err="1"/>
                <a:t>người</a:t>
              </a:r>
              <a:r>
                <a:rPr lang="en-US" sz="2400" dirty="0"/>
                <a:t> </a:t>
              </a:r>
              <a:r>
                <a:rPr lang="en-US" sz="2400" dirty="0" err="1"/>
                <a:t>quản</a:t>
              </a:r>
              <a:r>
                <a:rPr lang="en-US" sz="2400" dirty="0"/>
                <a:t> </a:t>
              </a:r>
              <a:r>
                <a:rPr lang="en-US" sz="2400" dirty="0" err="1"/>
                <a:t>lý</a:t>
              </a:r>
              <a:r>
                <a:rPr lang="en-US" sz="2400" dirty="0"/>
                <a:t>.</a:t>
              </a:r>
            </a:p>
            <a:p>
              <a:pPr marL="0" indent="0">
                <a:buFont typeface="Barlow Light"/>
                <a:buNone/>
              </a:pPr>
              <a:r>
                <a:rPr lang="en-US" sz="2400" dirty="0" err="1"/>
                <a:t>Chức</a:t>
              </a:r>
              <a:r>
                <a:rPr lang="en-US" sz="2400" dirty="0"/>
                <a:t> </a:t>
              </a:r>
              <a:r>
                <a:rPr lang="en-US" sz="2400" dirty="0" err="1"/>
                <a:t>năng</a:t>
              </a:r>
              <a:r>
                <a:rPr lang="en-US" sz="2400" dirty="0"/>
                <a:t> </a:t>
              </a:r>
              <a:r>
                <a:rPr lang="en-US" sz="2400" dirty="0" err="1"/>
                <a:t>cho</a:t>
              </a:r>
              <a:r>
                <a:rPr lang="en-US" sz="2400" dirty="0"/>
                <a:t> </a:t>
              </a:r>
              <a:r>
                <a:rPr lang="en-US" sz="2400" dirty="0" err="1"/>
                <a:t>khách</a:t>
              </a:r>
              <a:r>
                <a:rPr lang="en-US" sz="2400" dirty="0"/>
                <a:t> </a:t>
              </a:r>
              <a:r>
                <a:rPr lang="en-US" sz="2400" dirty="0" err="1"/>
                <a:t>hàng</a:t>
              </a:r>
              <a:r>
                <a:rPr lang="en-US" sz="2400" dirty="0"/>
                <a:t>.</a:t>
              </a:r>
            </a:p>
            <a:p>
              <a:pPr marL="0" indent="0">
                <a:buFont typeface="Barlow Light"/>
                <a:buNone/>
              </a:pPr>
              <a:r>
                <a:rPr lang="en-US" sz="2400" dirty="0"/>
                <a:t>Thao </a:t>
              </a:r>
              <a:r>
                <a:rPr lang="en-US" sz="2400" err="1"/>
                <a:t>tác</a:t>
              </a:r>
              <a:r>
                <a:rPr lang="en-US" sz="2400"/>
                <a:t> cho người </a:t>
              </a:r>
              <a:r>
                <a:rPr lang="en-US" sz="2400" dirty="0" err="1"/>
                <a:t>sử</a:t>
              </a:r>
              <a:r>
                <a:rPr lang="en-US" sz="2400" dirty="0"/>
                <a:t> </a:t>
              </a:r>
              <a:r>
                <a:rPr lang="en-US" sz="2400" dirty="0" err="1"/>
                <a:t>dụng</a:t>
              </a:r>
              <a:r>
                <a:rPr lang="en-US" sz="2400" dirty="0"/>
                <a:t>.</a:t>
              </a:r>
            </a:p>
          </p:txBody>
        </p:sp>
        <p:grpSp>
          <p:nvGrpSpPr>
            <p:cNvPr id="202" name="Google Shape;4545;p39"/>
            <p:cNvGrpSpPr/>
            <p:nvPr/>
          </p:nvGrpSpPr>
          <p:grpSpPr>
            <a:xfrm>
              <a:off x="1357682" y="3465650"/>
              <a:ext cx="206424" cy="336511"/>
              <a:chOff x="6730350" y="2315900"/>
              <a:chExt cx="257700" cy="420100"/>
            </a:xfrm>
          </p:grpSpPr>
          <p:sp>
            <p:nvSpPr>
              <p:cNvPr id="215" name="Google Shape;4546;p39"/>
              <p:cNvSpPr/>
              <p:nvPr/>
            </p:nvSpPr>
            <p:spPr>
              <a:xfrm>
                <a:off x="6807900" y="26712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6" name="Google Shape;4547;p39"/>
              <p:cNvSpPr/>
              <p:nvPr/>
            </p:nvSpPr>
            <p:spPr>
              <a:xfrm>
                <a:off x="6807900" y="26364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7" name="Google Shape;4548;p39"/>
              <p:cNvSpPr/>
              <p:nvPr/>
            </p:nvSpPr>
            <p:spPr>
              <a:xfrm>
                <a:off x="6807900" y="2706075"/>
                <a:ext cx="102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97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8" name="Google Shape;4549;p39"/>
              <p:cNvSpPr/>
              <p:nvPr/>
            </p:nvSpPr>
            <p:spPr>
              <a:xfrm>
                <a:off x="6811575" y="2463675"/>
                <a:ext cx="952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6424" extrusionOk="0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9" name="Google Shape;4550;p39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2335" extrusionOk="0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3" name="Google Shape;4545;p39"/>
            <p:cNvGrpSpPr/>
            <p:nvPr/>
          </p:nvGrpSpPr>
          <p:grpSpPr>
            <a:xfrm>
              <a:off x="1357682" y="3934881"/>
              <a:ext cx="206424" cy="336511"/>
              <a:chOff x="6730350" y="2315900"/>
              <a:chExt cx="257700" cy="420100"/>
            </a:xfrm>
          </p:grpSpPr>
          <p:sp>
            <p:nvSpPr>
              <p:cNvPr id="210" name="Google Shape;4546;p39"/>
              <p:cNvSpPr/>
              <p:nvPr/>
            </p:nvSpPr>
            <p:spPr>
              <a:xfrm>
                <a:off x="6807900" y="26712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1" name="Google Shape;4547;p39"/>
              <p:cNvSpPr/>
              <p:nvPr/>
            </p:nvSpPr>
            <p:spPr>
              <a:xfrm>
                <a:off x="6807900" y="26364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2" name="Google Shape;4548;p39"/>
              <p:cNvSpPr/>
              <p:nvPr/>
            </p:nvSpPr>
            <p:spPr>
              <a:xfrm>
                <a:off x="6807900" y="2706075"/>
                <a:ext cx="102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97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3" name="Google Shape;4549;p39"/>
              <p:cNvSpPr/>
              <p:nvPr/>
            </p:nvSpPr>
            <p:spPr>
              <a:xfrm>
                <a:off x="6811575" y="2463675"/>
                <a:ext cx="952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6424" extrusionOk="0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4" name="Google Shape;4550;p39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2335" extrusionOk="0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4" name="Google Shape;4545;p39"/>
            <p:cNvGrpSpPr/>
            <p:nvPr/>
          </p:nvGrpSpPr>
          <p:grpSpPr>
            <a:xfrm>
              <a:off x="1357682" y="4428176"/>
              <a:ext cx="206424" cy="336511"/>
              <a:chOff x="6730350" y="2315900"/>
              <a:chExt cx="257700" cy="420100"/>
            </a:xfrm>
          </p:grpSpPr>
          <p:sp>
            <p:nvSpPr>
              <p:cNvPr id="205" name="Google Shape;4546;p39"/>
              <p:cNvSpPr/>
              <p:nvPr/>
            </p:nvSpPr>
            <p:spPr>
              <a:xfrm>
                <a:off x="6807900" y="26712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6" name="Google Shape;4547;p39"/>
              <p:cNvSpPr/>
              <p:nvPr/>
            </p:nvSpPr>
            <p:spPr>
              <a:xfrm>
                <a:off x="6807900" y="2636450"/>
                <a:ext cx="1026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05" extrusionOk="0">
                    <a:moveTo>
                      <a:pt x="1" y="1"/>
                    </a:moveTo>
                    <a:lnTo>
                      <a:pt x="1" y="905"/>
                    </a:lnTo>
                    <a:lnTo>
                      <a:pt x="4104" y="905"/>
                    </a:lnTo>
                    <a:lnTo>
                      <a:pt x="4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7" name="Google Shape;4548;p39"/>
              <p:cNvSpPr/>
              <p:nvPr/>
            </p:nvSpPr>
            <p:spPr>
              <a:xfrm>
                <a:off x="6807900" y="2706075"/>
                <a:ext cx="102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1197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5" y="318"/>
                    </a:lnTo>
                    <a:lnTo>
                      <a:pt x="98" y="464"/>
                    </a:lnTo>
                    <a:lnTo>
                      <a:pt x="196" y="586"/>
                    </a:lnTo>
                    <a:lnTo>
                      <a:pt x="343" y="660"/>
                    </a:lnTo>
                    <a:lnTo>
                      <a:pt x="1881" y="1172"/>
                    </a:lnTo>
                    <a:lnTo>
                      <a:pt x="2052" y="1197"/>
                    </a:lnTo>
                    <a:lnTo>
                      <a:pt x="2223" y="1172"/>
                    </a:lnTo>
                    <a:lnTo>
                      <a:pt x="3762" y="660"/>
                    </a:lnTo>
                    <a:lnTo>
                      <a:pt x="3908" y="586"/>
                    </a:lnTo>
                    <a:lnTo>
                      <a:pt x="4006" y="464"/>
                    </a:lnTo>
                    <a:lnTo>
                      <a:pt x="4079" y="318"/>
                    </a:lnTo>
                    <a:lnTo>
                      <a:pt x="4104" y="171"/>
                    </a:lnTo>
                    <a:lnTo>
                      <a:pt x="4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8" name="Google Shape;4549;p39"/>
              <p:cNvSpPr/>
              <p:nvPr/>
            </p:nvSpPr>
            <p:spPr>
              <a:xfrm>
                <a:off x="6811575" y="2463675"/>
                <a:ext cx="95275" cy="1606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6424" extrusionOk="0">
                    <a:moveTo>
                      <a:pt x="1905" y="0"/>
                    </a:moveTo>
                    <a:lnTo>
                      <a:pt x="928" y="831"/>
                    </a:lnTo>
                    <a:lnTo>
                      <a:pt x="855" y="879"/>
                    </a:lnTo>
                    <a:lnTo>
                      <a:pt x="782" y="904"/>
                    </a:lnTo>
                    <a:lnTo>
                      <a:pt x="684" y="879"/>
                    </a:lnTo>
                    <a:lnTo>
                      <a:pt x="611" y="831"/>
                    </a:lnTo>
                    <a:lnTo>
                      <a:pt x="0" y="318"/>
                    </a:lnTo>
                    <a:lnTo>
                      <a:pt x="1319" y="6423"/>
                    </a:lnTo>
                    <a:lnTo>
                      <a:pt x="2491" y="6423"/>
                    </a:lnTo>
                    <a:lnTo>
                      <a:pt x="3810" y="318"/>
                    </a:lnTo>
                    <a:lnTo>
                      <a:pt x="3200" y="831"/>
                    </a:lnTo>
                    <a:lnTo>
                      <a:pt x="3126" y="879"/>
                    </a:lnTo>
                    <a:lnTo>
                      <a:pt x="3029" y="904"/>
                    </a:lnTo>
                    <a:lnTo>
                      <a:pt x="2955" y="879"/>
                    </a:lnTo>
                    <a:lnTo>
                      <a:pt x="2882" y="831"/>
                    </a:lnTo>
                    <a:lnTo>
                      <a:pt x="1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9" name="Google Shape;4550;p39"/>
              <p:cNvSpPr/>
              <p:nvPr/>
            </p:nvSpPr>
            <p:spPr>
              <a:xfrm>
                <a:off x="6730350" y="2315900"/>
                <a:ext cx="257700" cy="308375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2335" extrusionOk="0">
                    <a:moveTo>
                      <a:pt x="5154" y="1"/>
                    </a:moveTo>
                    <a:lnTo>
                      <a:pt x="4617" y="25"/>
                    </a:lnTo>
                    <a:lnTo>
                      <a:pt x="4128" y="98"/>
                    </a:lnTo>
                    <a:lnTo>
                      <a:pt x="3615" y="245"/>
                    </a:lnTo>
                    <a:lnTo>
                      <a:pt x="3151" y="416"/>
                    </a:lnTo>
                    <a:lnTo>
                      <a:pt x="2712" y="636"/>
                    </a:lnTo>
                    <a:lnTo>
                      <a:pt x="2272" y="880"/>
                    </a:lnTo>
                    <a:lnTo>
                      <a:pt x="1881" y="1173"/>
                    </a:lnTo>
                    <a:lnTo>
                      <a:pt x="1515" y="1515"/>
                    </a:lnTo>
                    <a:lnTo>
                      <a:pt x="1198" y="1881"/>
                    </a:lnTo>
                    <a:lnTo>
                      <a:pt x="880" y="2272"/>
                    </a:lnTo>
                    <a:lnTo>
                      <a:pt x="636" y="2687"/>
                    </a:lnTo>
                    <a:lnTo>
                      <a:pt x="416" y="3151"/>
                    </a:lnTo>
                    <a:lnTo>
                      <a:pt x="245" y="3615"/>
                    </a:lnTo>
                    <a:lnTo>
                      <a:pt x="123" y="4104"/>
                    </a:lnTo>
                    <a:lnTo>
                      <a:pt x="50" y="4617"/>
                    </a:lnTo>
                    <a:lnTo>
                      <a:pt x="1" y="5154"/>
                    </a:lnTo>
                    <a:lnTo>
                      <a:pt x="25" y="5423"/>
                    </a:lnTo>
                    <a:lnTo>
                      <a:pt x="50" y="5691"/>
                    </a:lnTo>
                    <a:lnTo>
                      <a:pt x="123" y="6204"/>
                    </a:lnTo>
                    <a:lnTo>
                      <a:pt x="245" y="6693"/>
                    </a:lnTo>
                    <a:lnTo>
                      <a:pt x="416" y="7132"/>
                    </a:lnTo>
                    <a:lnTo>
                      <a:pt x="636" y="7572"/>
                    </a:lnTo>
                    <a:lnTo>
                      <a:pt x="856" y="7963"/>
                    </a:lnTo>
                    <a:lnTo>
                      <a:pt x="1100" y="8353"/>
                    </a:lnTo>
                    <a:lnTo>
                      <a:pt x="1369" y="8744"/>
                    </a:lnTo>
                    <a:lnTo>
                      <a:pt x="1906" y="9526"/>
                    </a:lnTo>
                    <a:lnTo>
                      <a:pt x="2150" y="9941"/>
                    </a:lnTo>
                    <a:lnTo>
                      <a:pt x="2394" y="10356"/>
                    </a:lnTo>
                    <a:lnTo>
                      <a:pt x="2614" y="10796"/>
                    </a:lnTo>
                    <a:lnTo>
                      <a:pt x="2810" y="11284"/>
                    </a:lnTo>
                    <a:lnTo>
                      <a:pt x="2980" y="11797"/>
                    </a:lnTo>
                    <a:lnTo>
                      <a:pt x="3103" y="12334"/>
                    </a:lnTo>
                    <a:lnTo>
                      <a:pt x="4079" y="12334"/>
                    </a:lnTo>
                    <a:lnTo>
                      <a:pt x="3249" y="8500"/>
                    </a:lnTo>
                    <a:lnTo>
                      <a:pt x="2663" y="5642"/>
                    </a:lnTo>
                    <a:lnTo>
                      <a:pt x="2663" y="5520"/>
                    </a:lnTo>
                    <a:lnTo>
                      <a:pt x="2712" y="5423"/>
                    </a:lnTo>
                    <a:lnTo>
                      <a:pt x="2785" y="5374"/>
                    </a:lnTo>
                    <a:lnTo>
                      <a:pt x="2883" y="5349"/>
                    </a:lnTo>
                    <a:lnTo>
                      <a:pt x="2956" y="5349"/>
                    </a:lnTo>
                    <a:lnTo>
                      <a:pt x="3054" y="5398"/>
                    </a:lnTo>
                    <a:lnTo>
                      <a:pt x="4031" y="6253"/>
                    </a:lnTo>
                    <a:lnTo>
                      <a:pt x="4983" y="5398"/>
                    </a:lnTo>
                    <a:lnTo>
                      <a:pt x="5081" y="5349"/>
                    </a:lnTo>
                    <a:lnTo>
                      <a:pt x="5227" y="5349"/>
                    </a:lnTo>
                    <a:lnTo>
                      <a:pt x="5325" y="5398"/>
                    </a:lnTo>
                    <a:lnTo>
                      <a:pt x="6278" y="6253"/>
                    </a:lnTo>
                    <a:lnTo>
                      <a:pt x="7254" y="5398"/>
                    </a:lnTo>
                    <a:lnTo>
                      <a:pt x="7352" y="5349"/>
                    </a:lnTo>
                    <a:lnTo>
                      <a:pt x="7425" y="5349"/>
                    </a:lnTo>
                    <a:lnTo>
                      <a:pt x="7523" y="5374"/>
                    </a:lnTo>
                    <a:lnTo>
                      <a:pt x="7596" y="5423"/>
                    </a:lnTo>
                    <a:lnTo>
                      <a:pt x="7645" y="5520"/>
                    </a:lnTo>
                    <a:lnTo>
                      <a:pt x="7645" y="5642"/>
                    </a:lnTo>
                    <a:lnTo>
                      <a:pt x="7059" y="8500"/>
                    </a:lnTo>
                    <a:lnTo>
                      <a:pt x="6229" y="12334"/>
                    </a:lnTo>
                    <a:lnTo>
                      <a:pt x="7206" y="12334"/>
                    </a:lnTo>
                    <a:lnTo>
                      <a:pt x="7328" y="11797"/>
                    </a:lnTo>
                    <a:lnTo>
                      <a:pt x="7499" y="11284"/>
                    </a:lnTo>
                    <a:lnTo>
                      <a:pt x="7694" y="10796"/>
                    </a:lnTo>
                    <a:lnTo>
                      <a:pt x="7914" y="10356"/>
                    </a:lnTo>
                    <a:lnTo>
                      <a:pt x="8158" y="9941"/>
                    </a:lnTo>
                    <a:lnTo>
                      <a:pt x="8402" y="9526"/>
                    </a:lnTo>
                    <a:lnTo>
                      <a:pt x="8940" y="8744"/>
                    </a:lnTo>
                    <a:lnTo>
                      <a:pt x="9208" y="8353"/>
                    </a:lnTo>
                    <a:lnTo>
                      <a:pt x="9453" y="7963"/>
                    </a:lnTo>
                    <a:lnTo>
                      <a:pt x="9672" y="7572"/>
                    </a:lnTo>
                    <a:lnTo>
                      <a:pt x="9892" y="7132"/>
                    </a:lnTo>
                    <a:lnTo>
                      <a:pt x="10063" y="6693"/>
                    </a:lnTo>
                    <a:lnTo>
                      <a:pt x="10185" y="6204"/>
                    </a:lnTo>
                    <a:lnTo>
                      <a:pt x="10259" y="5691"/>
                    </a:lnTo>
                    <a:lnTo>
                      <a:pt x="10283" y="5423"/>
                    </a:lnTo>
                    <a:lnTo>
                      <a:pt x="10307" y="5154"/>
                    </a:lnTo>
                    <a:lnTo>
                      <a:pt x="10259" y="4617"/>
                    </a:lnTo>
                    <a:lnTo>
                      <a:pt x="10185" y="4104"/>
                    </a:lnTo>
                    <a:lnTo>
                      <a:pt x="10063" y="3615"/>
                    </a:lnTo>
                    <a:lnTo>
                      <a:pt x="9892" y="3151"/>
                    </a:lnTo>
                    <a:lnTo>
                      <a:pt x="9672" y="2687"/>
                    </a:lnTo>
                    <a:lnTo>
                      <a:pt x="9428" y="2272"/>
                    </a:lnTo>
                    <a:lnTo>
                      <a:pt x="9111" y="1881"/>
                    </a:lnTo>
                    <a:lnTo>
                      <a:pt x="8793" y="1515"/>
                    </a:lnTo>
                    <a:lnTo>
                      <a:pt x="8427" y="1173"/>
                    </a:lnTo>
                    <a:lnTo>
                      <a:pt x="8036" y="880"/>
                    </a:lnTo>
                    <a:lnTo>
                      <a:pt x="7596" y="636"/>
                    </a:lnTo>
                    <a:lnTo>
                      <a:pt x="7157" y="416"/>
                    </a:lnTo>
                    <a:lnTo>
                      <a:pt x="6693" y="245"/>
                    </a:lnTo>
                    <a:lnTo>
                      <a:pt x="6180" y="98"/>
                    </a:lnTo>
                    <a:lnTo>
                      <a:pt x="5691" y="25"/>
                    </a:lnTo>
                    <a:lnTo>
                      <a:pt x="51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A84D5-C967-43F9-A68A-9369BD818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10771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605</Words>
  <Application>Microsoft Office PowerPoint</Application>
  <PresentationFormat>On-screen Show (16:9)</PresentationFormat>
  <Paragraphs>127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Raleway Thin</vt:lpstr>
      <vt:lpstr>Calibri</vt:lpstr>
      <vt:lpstr>Barlow Light</vt:lpstr>
      <vt:lpstr>Barlow</vt:lpstr>
      <vt:lpstr>Raleway</vt:lpstr>
      <vt:lpstr>Wingdings</vt:lpstr>
      <vt:lpstr>Arial</vt:lpstr>
      <vt:lpstr>Gaoler template</vt:lpstr>
      <vt:lpstr>Banking Manager</vt:lpstr>
      <vt:lpstr>Xin chào!</vt:lpstr>
      <vt:lpstr>PowerPoint Presentation</vt:lpstr>
      <vt:lpstr>Kiến thức đã sử dụng: </vt:lpstr>
      <vt:lpstr>PowerPoint Presentation</vt:lpstr>
      <vt:lpstr>PowerPoint Presentation</vt:lpstr>
      <vt:lpstr>Xác định đề tài</vt:lpstr>
      <vt:lpstr>PowerPoint Presentation</vt:lpstr>
      <vt:lpstr>PowerPoint Presentation</vt:lpstr>
      <vt:lpstr>Sơ đồ khối</vt:lpstr>
      <vt:lpstr> Chức năng cho người quản lý (admin).</vt:lpstr>
      <vt:lpstr>Chức năng cho khách hàng (user).</vt:lpstr>
      <vt:lpstr>PowerPoint Presentation</vt:lpstr>
      <vt:lpstr>PowerPoint Presentation</vt:lpstr>
      <vt:lpstr>PowerPoint Presentation</vt:lpstr>
      <vt:lpstr>PowerPoint Presentation</vt:lpstr>
      <vt:lpstr>Một số định hướng phát triển</vt:lpstr>
      <vt:lpstr>Cảm ơn đã lắng nghe!</vt:lpstr>
      <vt:lpstr>Extra resources</vt:lpstr>
      <vt:lpstr>Extra resources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lớn:       </dc:title>
  <cp:lastModifiedBy>Đào Khánh</cp:lastModifiedBy>
  <cp:revision>66</cp:revision>
  <dcterms:modified xsi:type="dcterms:W3CDTF">2021-01-09T04:53:05Z</dcterms:modified>
</cp:coreProperties>
</file>