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Hin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Hind-bold.fntdata"/><Relationship Id="rId12" Type="http://schemas.openxmlformats.org/officeDocument/2006/relationships/font" Target="fonts/Hin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2e05325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2e05325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2e05325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2e05325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data and modify data, UML diagram has equivalence of ERD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Needs 6 </a:t>
            </a:r>
            <a:r>
              <a:rPr lang="en"/>
              <a:t>entities</a:t>
            </a:r>
            <a:r>
              <a:rPr lang="en"/>
              <a:t>, 6 relationships, 2 of which have to be many to many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all use cases, need text explaining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can be seen in the slide before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make admin role to change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logs in, checks if admin or not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has all permissions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only has permission to view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we have added that into our new UML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Image: https://www.google.com/search?q=uml+case+diagram&amp;sxsrf=AOaemvJZUiEL3Q09WUxzRWMyk7ejtyAyPA:1634263682871&amp;source=lnms&amp;tbm=isch&amp;sa=X&amp;ved=2ahUKEwiMlqXSqsvzAhXlHDQIHdMcCS4Q_AUoAXoECAIQAw&amp;biw=1920&amp;bih=941&amp;dpr=1#imgrc=QqxPxhZnjk6UQM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2e053252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2e053252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Talk about what table represents and how its being used/linked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 user pick what item champion has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That lets them modify champion 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We just allowing the admin user to modify any champion data instead of just what item a champion has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8bbb0f10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8bbb0f10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35963c8e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35963c8e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 rot="5400000">
            <a:off x="6177275" y="-42337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urple gradient">
  <p:cSld name="BLANK_2_1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orange gradient">
  <p:cSld name="BLANK_2_1_1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245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ig">
  <p:cSld name="BLANK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flipH="1" rot="-5400000">
            <a:off x="-358955" y="3663589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" name="Google Shape;194;p15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95" name="Google Shape;195;p15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00" name="Google Shape;200;p1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201" name="Google Shape;20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 flipH="1" rot="5400000">
            <a:off x="6177275" y="-42337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idx="1" type="body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/>
        </p:txBody>
      </p:sp>
      <p:grpSp>
        <p:nvGrpSpPr>
          <p:cNvPr id="36" name="Google Shape;36;p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flipH="1" rot="-5400000">
            <a:off x="-358955" y="3663588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" type="body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67" name="Google Shape;67;p6"/>
          <p:cNvSpPr txBox="1"/>
          <p:nvPr>
            <p:ph idx="2" type="body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" type="body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4" name="Google Shape;84;p7"/>
          <p:cNvSpPr txBox="1"/>
          <p:nvPr>
            <p:ph idx="2" type="body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5" name="Google Shape;85;p7"/>
          <p:cNvSpPr txBox="1"/>
          <p:nvPr>
            <p:ph idx="3" type="body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grpSp>
        <p:nvGrpSpPr>
          <p:cNvPr id="86" name="Google Shape;86;p7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7" name="Google Shape;87;p7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93" name="Google Shape;93;p7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1" name="Google Shape;101;p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idx="1" type="body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1pPr>
          </a:lstStyle>
          <a:p/>
        </p:txBody>
      </p:sp>
      <p:grpSp>
        <p:nvGrpSpPr>
          <p:cNvPr id="116" name="Google Shape;116;p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17" name="Google Shape;117;p9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9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23" name="Google Shape;123;p9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mall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41F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google.com/search?q=uml+case+diagram&amp;sxsrf=AOaemvJZUiEL3Q09WUxzRWMyk7ejtyAyPA:1634263682871&amp;source=lnms&amp;tbm=isch&amp;sa=X&amp;ved=2ahUKEwiMlqXSqsvzAhXlHDQIHdMcCS4Q_AUoAXoECAIQAw&amp;biw=1920&amp;bih=941&amp;dpr=1#imgrc=QqxPxhZnjk6UQM" TargetMode="External"/><Relationship Id="rId4" Type="http://schemas.openxmlformats.org/officeDocument/2006/relationships/hyperlink" Target="https://www.youtube.com/watch?v=zid-MVo7M-E" TargetMode="External"/><Relationship Id="rId5" Type="http://schemas.openxmlformats.org/officeDocument/2006/relationships/hyperlink" Target="https://www.youtube.com/watch?v=QpdhBUYk7Kk" TargetMode="External"/><Relationship Id="rId6" Type="http://schemas.openxmlformats.org/officeDocument/2006/relationships/hyperlink" Target="https://www.youtube.com/watch?v=-CuY5ADwn2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League of Legends Champion Stats</a:t>
            </a:r>
            <a:endParaRPr sz="4100"/>
          </a:p>
        </p:txBody>
      </p:sp>
      <p:sp>
        <p:nvSpPr>
          <p:cNvPr id="207" name="Google Shape;207;p16"/>
          <p:cNvSpPr txBox="1"/>
          <p:nvPr>
            <p:ph idx="4294967295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By: Jared Giampietro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  Jim Nguyen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/>
          <p:nvPr>
            <p:ph type="title"/>
          </p:nvPr>
        </p:nvSpPr>
        <p:spPr>
          <a:xfrm>
            <a:off x="36913" y="59275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213" name="Google Shape;213;p17"/>
          <p:cNvSpPr txBox="1"/>
          <p:nvPr>
            <p:ph idx="1" type="body"/>
          </p:nvPr>
        </p:nvSpPr>
        <p:spPr>
          <a:xfrm>
            <a:off x="1029363" y="695273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Our project is showing League of Legends champion statistics to the user</a:t>
            </a:r>
            <a:endParaRPr sz="1400"/>
          </a:p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The user will log into the website, if the user does not have an account, they must register for one.</a:t>
            </a:r>
            <a:endParaRPr sz="1400"/>
          </a:p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Then the user will pick among x champion</a:t>
            </a:r>
            <a:endParaRPr sz="1400"/>
          </a:p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Once x champion is selected, the user will be redirected to that champion page with all their stats</a:t>
            </a:r>
            <a:endParaRPr sz="1400"/>
          </a:p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The admin will log into the website using their admin account</a:t>
            </a:r>
            <a:endParaRPr sz="1400"/>
          </a:p>
          <a:p>
            <a:pPr indent="0" lvl="0" marL="3429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❏"/>
            </a:pPr>
            <a:r>
              <a:rPr lang="en" sz="1400"/>
              <a:t>With the admin account, it grants them permission to insert new data, modify existing data or delete existing data.</a:t>
            </a:r>
            <a:endParaRPr sz="1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/>
          <p:nvPr>
            <p:ph idx="4294967295" type="title"/>
          </p:nvPr>
        </p:nvSpPr>
        <p:spPr>
          <a:xfrm>
            <a:off x="-12" y="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Case Diagram</a:t>
            </a:r>
            <a:endParaRPr/>
          </a:p>
        </p:txBody>
      </p:sp>
      <p:pic>
        <p:nvPicPr>
          <p:cNvPr id="219" name="Google Shape;2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475" y="67250"/>
            <a:ext cx="5715927" cy="489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>
            <p:ph idx="4294967295" type="title"/>
          </p:nvPr>
        </p:nvSpPr>
        <p:spPr>
          <a:xfrm>
            <a:off x="-2" y="0"/>
            <a:ext cx="58917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 &amp; Schema</a:t>
            </a:r>
            <a:endParaRPr/>
          </a:p>
        </p:txBody>
      </p:sp>
      <p:pic>
        <p:nvPicPr>
          <p:cNvPr id="225" name="Google Shape;2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3043"/>
            <a:ext cx="9144003" cy="3478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>
            <p:ph type="title"/>
          </p:nvPr>
        </p:nvSpPr>
        <p:spPr>
          <a:xfrm>
            <a:off x="-12" y="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236" name="Google Shape;236;p21"/>
          <p:cNvSpPr txBox="1"/>
          <p:nvPr>
            <p:ph idx="1" type="body"/>
          </p:nvPr>
        </p:nvSpPr>
        <p:spPr>
          <a:xfrm>
            <a:off x="1075363" y="8388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https://www.google.com/search?q=uml+case+diagram&amp;sxsrf=AOaemvJZUiEL3Q09WUxzRWMyk7ejtyAyPA:1634263682871&amp;source=lnms&amp;tbm=isch&amp;sa=X&amp;ved=2ahUKEwiMlqXSqsvzAhXlHDQIHdMcCS4Q_AUoAXoECAIQAw&amp;biw=1920&amp;bih=941&amp;dpr=1#imgrc=QqxPxhZnjk6UQM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https://www.youtube.com/watch?v=zid-MVo7M-E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https://www.youtube.com/watch?v=QpdhBUYk7Kk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https://www.youtube.com/watch?v=-CuY5ADwn24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umaine">
  <a:themeElements>
    <a:clrScheme name="Custom 347">
      <a:dk1>
        <a:srgbClr val="FFFFFF"/>
      </a:dk1>
      <a:lt1>
        <a:srgbClr val="041F30"/>
      </a:lt1>
      <a:dk2>
        <a:srgbClr val="E3E7EC"/>
      </a:dk2>
      <a:lt2>
        <a:srgbClr val="5A6B85"/>
      </a:lt2>
      <a:accent1>
        <a:srgbClr val="6699FF"/>
      </a:accent1>
      <a:accent2>
        <a:srgbClr val="33CCFF"/>
      </a:accent2>
      <a:accent3>
        <a:srgbClr val="33CCCC"/>
      </a:accent3>
      <a:accent4>
        <a:srgbClr val="66FF33"/>
      </a:accent4>
      <a:accent5>
        <a:srgbClr val="FF0066"/>
      </a:accent5>
      <a:accent6>
        <a:srgbClr val="FF66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