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88" r:id="rId4"/>
    <p:sldId id="289" r:id="rId5"/>
    <p:sldId id="286" r:id="rId6"/>
    <p:sldId id="279" r:id="rId7"/>
    <p:sldId id="280" r:id="rId8"/>
    <p:sldId id="281" r:id="rId9"/>
    <p:sldId id="256" r:id="rId10"/>
    <p:sldId id="263" r:id="rId11"/>
    <p:sldId id="285" r:id="rId12"/>
    <p:sldId id="257" r:id="rId13"/>
    <p:sldId id="262" r:id="rId14"/>
    <p:sldId id="287" r:id="rId15"/>
    <p:sldId id="258" r:id="rId16"/>
    <p:sldId id="261" r:id="rId17"/>
    <p:sldId id="260" r:id="rId18"/>
    <p:sldId id="276" r:id="rId19"/>
    <p:sldId id="269" r:id="rId20"/>
    <p:sldId id="270" r:id="rId21"/>
    <p:sldId id="264" r:id="rId22"/>
    <p:sldId id="265" r:id="rId23"/>
    <p:sldId id="266" r:id="rId24"/>
    <p:sldId id="271" r:id="rId25"/>
    <p:sldId id="272" r:id="rId26"/>
    <p:sldId id="277" r:id="rId27"/>
    <p:sldId id="273" r:id="rId28"/>
    <p:sldId id="274" r:id="rId29"/>
    <p:sldId id="275" r:id="rId30"/>
    <p:sldId id="268" r:id="rId31"/>
    <p:sldId id="283" r:id="rId32"/>
    <p:sldId id="267" r:id="rId33"/>
    <p:sldId id="284" r:id="rId34"/>
    <p:sldId id="25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B2AF1-46B2-9FB0-3073-3011219E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CE359-967B-115B-A462-1A73C2F6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6719-C335-3B2C-17A8-DF4C58E6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DB8-BD49-DD54-EF3D-445C68AF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9FFFF-0304-5784-C2A5-E0503997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A58-A763-41D8-9A78-A6F1B2A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96B44-AA59-6E2E-E2C9-B769EC1A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939E1-4220-B397-E8A3-5D325CC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94BEE-5C72-A76A-1BAD-70081E11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AB0A-FE04-70FB-5C21-ED7A2E6F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AE627-004B-2772-27BE-CC3137CD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ACFD4-34CE-A5B9-4382-8C365CC1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9FD7-163E-07D1-8B27-5F2DE862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D219-BB86-8C04-F767-3662868A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AE758-3203-BBCB-4C31-6DB9CA18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69F7-FEF5-F00D-2C61-CD1296A4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D1AAB-78C7-955F-5E85-8F71E26A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C92F9-1DD3-A1B0-9CF0-A2BEA6A3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CD09-A742-BF17-D904-5DECB2F6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20A2-AE10-8B21-375B-8118237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4F48-AB59-518D-5E09-A413FA2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98C3B-A8BC-40CA-7F28-DE2FAD9E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D8BEB-EDAC-5C5B-FF87-1A4905D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D832F-2E69-6409-BB22-914A987F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47C93-E4F3-3885-F340-B923854C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81C1-AC00-C51D-A690-9FFFBB1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5BD00-523E-E055-F124-B5AEA898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3ED8-54B6-C58A-330C-BD6E2C41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93FF6-D894-2C5B-015C-251BA3E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FA5E-7E3E-FB0D-037C-E0F2EAB4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7B01-6EEE-BCD6-F58B-C04CCB33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AB35-0CCE-7BB9-359D-A10DC9F9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B5FEB-7207-4EB9-5867-46A7529E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4E0C5-BDFE-D3A3-9647-92EDE1CE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194F7-415C-BDD1-40AC-55460E36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6A55A-1A0B-D146-FDE5-108EFBE6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10ED4-B07E-9DB7-C68B-1F51AD13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5B7F3-7A87-B9D1-45CE-E16A522D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76F1A-E188-9933-7404-DBD322A7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4D03-0BB8-9677-55FA-B9F9D28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A0E16-EF24-9EF0-99A7-3DBD92BA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53854-ADDE-9738-37ED-DBA839AC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0551-4F3B-E6F7-42B8-1F160B8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293DD-F57D-D7C9-5B98-C970AC5C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E16F7-4AFF-5FCC-B99B-251AF578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9A149-8845-B986-DAD0-67C7235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2C90-8820-510C-AA83-237874E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36FCB-6E2B-CA11-F6B4-4D66FB07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2F2BB-5C99-143A-D549-E2D0D47B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7802F-B082-63F5-B005-75E1684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7AD63-FF78-8935-2309-849EBF65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FBF27-F31E-3C4C-A9DA-223038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03CDF-F01E-4D1C-1ACE-6618EFAB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DAC9C-5434-A2FC-989C-574BB61F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ADB51-B1D1-8552-0A81-03E0EE32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F71BF-AB15-9C78-73EA-D14A9D53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24868-B9EC-F0FA-F688-AB6B42BA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973B-1FDC-0649-1D94-6898EB57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5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8215-B7CC-BAAB-1B68-557CCDF2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43EA7-4B0F-6076-1219-A40D5B9C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E3E0A-CD9D-4D63-330B-79EFA3DDD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1E22-2FF5-48CA-AC53-4FC38697DE1E}" type="datetimeFigureOut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5B1E-BFFA-2871-D5D1-FFBA0780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A43A-BD32-D40E-356F-5347A38E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C696907-2D1D-0BE6-0458-6987D4F6D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73696"/>
              </p:ext>
            </p:extLst>
          </p:nvPr>
        </p:nvGraphicFramePr>
        <p:xfrm>
          <a:off x="-1373000" y="357063"/>
          <a:ext cx="44577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42112" imgH="5615741" progId="Visio.Drawing.15">
                  <p:embed/>
                </p:oleObj>
              </mc:Choice>
              <mc:Fallback>
                <p:oleObj name="Visio" r:id="rId2" imgW="4442112" imgH="56157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3000" y="357063"/>
                        <a:ext cx="4457700" cy="561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缺角矩形 4">
            <a:extLst>
              <a:ext uri="{FF2B5EF4-FFF2-40B4-BE49-F238E27FC236}">
                <a16:creationId xmlns:a16="http://schemas.microsoft.com/office/drawing/2014/main" id="{6E7D9C6E-FA0B-7791-3943-FFA55E9A0457}"/>
              </a:ext>
            </a:extLst>
          </p:cNvPr>
          <p:cNvSpPr/>
          <p:nvPr/>
        </p:nvSpPr>
        <p:spPr>
          <a:xfrm>
            <a:off x="3569214" y="-1174604"/>
            <a:ext cx="1874743" cy="1737095"/>
          </a:xfrm>
          <a:prstGeom prst="plaqu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当前节点</a:t>
            </a:r>
            <a:endParaRPr lang="en-US" altLang="zh-CN" dirty="0"/>
          </a:p>
          <a:p>
            <a:pPr algn="ctr"/>
            <a:r>
              <a:rPr lang="zh-CN" altLang="en-US" dirty="0"/>
              <a:t>微处理器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FE947E-AF3C-BDF9-4FA7-CB452BEE9176}"/>
              </a:ext>
            </a:extLst>
          </p:cNvPr>
          <p:cNvSpPr/>
          <p:nvPr/>
        </p:nvSpPr>
        <p:spPr>
          <a:xfrm>
            <a:off x="7193055" y="442607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上级节点收发逻辑模块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EBCC3E-5786-8AFA-5F37-10494C955963}"/>
              </a:ext>
            </a:extLst>
          </p:cNvPr>
          <p:cNvSpPr/>
          <p:nvPr/>
        </p:nvSpPr>
        <p:spPr>
          <a:xfrm>
            <a:off x="3955065" y="4244763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9470BB-25C5-F85A-9078-23BCDC93EF19}"/>
              </a:ext>
            </a:extLst>
          </p:cNvPr>
          <p:cNvSpPr/>
          <p:nvPr/>
        </p:nvSpPr>
        <p:spPr>
          <a:xfrm>
            <a:off x="6688417" y="4244762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F5173B-C97B-B7A8-B682-22CCE251B5A1}"/>
              </a:ext>
            </a:extLst>
          </p:cNvPr>
          <p:cNvSpPr/>
          <p:nvPr/>
        </p:nvSpPr>
        <p:spPr>
          <a:xfrm>
            <a:off x="11069988" y="4235081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F3768B9A-C97E-0522-AA30-55E544B45F81}"/>
              </a:ext>
            </a:extLst>
          </p:cNvPr>
          <p:cNvSpPr/>
          <p:nvPr/>
        </p:nvSpPr>
        <p:spPr>
          <a:xfrm>
            <a:off x="7095003" y="-708641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等号 10">
            <a:extLst>
              <a:ext uri="{FF2B5EF4-FFF2-40B4-BE49-F238E27FC236}">
                <a16:creationId xmlns:a16="http://schemas.microsoft.com/office/drawing/2014/main" id="{FBBB6556-DE2E-9C27-3081-45317CDBB269}"/>
              </a:ext>
            </a:extLst>
          </p:cNvPr>
          <p:cNvSpPr/>
          <p:nvPr/>
        </p:nvSpPr>
        <p:spPr>
          <a:xfrm>
            <a:off x="3955065" y="5552879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等号 11">
            <a:extLst>
              <a:ext uri="{FF2B5EF4-FFF2-40B4-BE49-F238E27FC236}">
                <a16:creationId xmlns:a16="http://schemas.microsoft.com/office/drawing/2014/main" id="{AD2E894A-9472-69B5-3094-57B97368500D}"/>
              </a:ext>
            </a:extLst>
          </p:cNvPr>
          <p:cNvSpPr/>
          <p:nvPr/>
        </p:nvSpPr>
        <p:spPr>
          <a:xfrm>
            <a:off x="6688416" y="5552878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等号 12">
            <a:extLst>
              <a:ext uri="{FF2B5EF4-FFF2-40B4-BE49-F238E27FC236}">
                <a16:creationId xmlns:a16="http://schemas.microsoft.com/office/drawing/2014/main" id="{6EB2CFE3-DCCE-8FED-50EF-6CD872A8FF1B}"/>
              </a:ext>
            </a:extLst>
          </p:cNvPr>
          <p:cNvSpPr/>
          <p:nvPr/>
        </p:nvSpPr>
        <p:spPr>
          <a:xfrm>
            <a:off x="11069987" y="5570814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流程图: 手动操作 13">
            <a:extLst>
              <a:ext uri="{FF2B5EF4-FFF2-40B4-BE49-F238E27FC236}">
                <a16:creationId xmlns:a16="http://schemas.microsoft.com/office/drawing/2014/main" id="{48FB482F-070C-F97C-FF97-458CE7B60916}"/>
              </a:ext>
            </a:extLst>
          </p:cNvPr>
          <p:cNvSpPr/>
          <p:nvPr/>
        </p:nvSpPr>
        <p:spPr>
          <a:xfrm>
            <a:off x="7013055" y="-1832541"/>
            <a:ext cx="2160000" cy="720000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</a:t>
            </a: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5780F831-06C1-11C7-6720-5765FBF37735}"/>
              </a:ext>
            </a:extLst>
          </p:cNvPr>
          <p:cNvSpPr/>
          <p:nvPr/>
        </p:nvSpPr>
        <p:spPr>
          <a:xfrm>
            <a:off x="3812436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AF1DB0-137E-185B-61A1-DA64A11B088B}"/>
              </a:ext>
            </a:extLst>
          </p:cNvPr>
          <p:cNvSpPr/>
          <p:nvPr/>
        </p:nvSpPr>
        <p:spPr>
          <a:xfrm>
            <a:off x="9920585" y="2338282"/>
            <a:ext cx="1800000" cy="90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</a:t>
            </a:r>
            <a:endParaRPr lang="en-US" altLang="zh-CN" dirty="0"/>
          </a:p>
          <a:p>
            <a:pPr algn="ctr"/>
            <a:r>
              <a:rPr lang="zh-CN" altLang="en-US" dirty="0"/>
              <a:t>逻辑模块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5C8BF2-059A-FACB-3A2A-F82AD8034F2F}"/>
              </a:ext>
            </a:extLst>
          </p:cNvPr>
          <p:cNvSpPr/>
          <p:nvPr/>
        </p:nvSpPr>
        <p:spPr>
          <a:xfrm>
            <a:off x="4269421" y="2338282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5D8D0-87DB-0007-1737-EFFFCFEEE2C2}"/>
              </a:ext>
            </a:extLst>
          </p:cNvPr>
          <p:cNvSpPr/>
          <p:nvPr/>
        </p:nvSpPr>
        <p:spPr>
          <a:xfrm>
            <a:off x="7193055" y="2338282"/>
            <a:ext cx="1800000" cy="9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3A8DED48-9D5D-9E29-87BE-980A1F5D6F06}"/>
              </a:ext>
            </a:extLst>
          </p:cNvPr>
          <p:cNvSpPr/>
          <p:nvPr/>
        </p:nvSpPr>
        <p:spPr>
          <a:xfrm>
            <a:off x="6545787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63EF4CC1-1356-3481-C397-2E0EE863D63A}"/>
              </a:ext>
            </a:extLst>
          </p:cNvPr>
          <p:cNvSpPr/>
          <p:nvPr/>
        </p:nvSpPr>
        <p:spPr>
          <a:xfrm>
            <a:off x="10927358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20BC1E8-5BC7-18ED-85E9-6BD8D731271A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8993055" y="2788282"/>
            <a:ext cx="927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2D71400-A5AD-74E9-E143-472DAB7E1ECB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rot="5400000">
            <a:off x="7334585" y="758762"/>
            <a:ext cx="1006481" cy="5965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07E682A-5A22-97D5-8899-E28C6B927D93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rot="16200000" flipH="1">
            <a:off x="10896887" y="3161979"/>
            <a:ext cx="996799" cy="11494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777CAEE-27EE-41AD-51B6-60C0071D7C35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5400000">
            <a:off x="8701261" y="2125438"/>
            <a:ext cx="1006480" cy="3232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1CE632A-1807-9044-9574-FB2816CB3657}"/>
              </a:ext>
            </a:extLst>
          </p:cNvPr>
          <p:cNvCxnSpPr>
            <a:cxnSpLocks/>
          </p:cNvCxnSpPr>
          <p:nvPr/>
        </p:nvCxnSpPr>
        <p:spPr>
          <a:xfrm flipV="1">
            <a:off x="7719461" y="-1130300"/>
            <a:ext cx="0" cy="482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EC8C16-B04D-BD91-7286-F868FBB7836C}"/>
              </a:ext>
            </a:extLst>
          </p:cNvPr>
          <p:cNvCxnSpPr>
            <a:cxnSpLocks/>
          </p:cNvCxnSpPr>
          <p:nvPr/>
        </p:nvCxnSpPr>
        <p:spPr>
          <a:xfrm>
            <a:off x="8383604" y="-1130300"/>
            <a:ext cx="0" cy="516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C1D61AD-F866-2BDF-1C16-7691B1E16371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rot="5400000" flipH="1" flipV="1">
            <a:off x="6133401" y="378628"/>
            <a:ext cx="995675" cy="292363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210B4B-58E7-5EA1-C0E1-B9E0D463363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8093055" y="1342607"/>
            <a:ext cx="0" cy="995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02040A3-DA8A-25C0-8481-6C5BE6F20EFA}"/>
              </a:ext>
            </a:extLst>
          </p:cNvPr>
          <p:cNvCxnSpPr>
            <a:cxnSpLocks/>
          </p:cNvCxnSpPr>
          <p:nvPr/>
        </p:nvCxnSpPr>
        <p:spPr>
          <a:xfrm flipV="1">
            <a:off x="7759647" y="-33868"/>
            <a:ext cx="0" cy="51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6BA1EFC-343B-8278-FB33-E28A995046E8}"/>
              </a:ext>
            </a:extLst>
          </p:cNvPr>
          <p:cNvCxnSpPr>
            <a:cxnSpLocks/>
          </p:cNvCxnSpPr>
          <p:nvPr/>
        </p:nvCxnSpPr>
        <p:spPr>
          <a:xfrm>
            <a:off x="8423790" y="0"/>
            <a:ext cx="0" cy="47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61F70B0-E1AF-1A81-340F-1EC91833167E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4152798" y="3239181"/>
            <a:ext cx="1017522" cy="10157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D344932-FE2D-0F94-515F-33335CD90876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rot="16200000" flipV="1">
            <a:off x="8071306" y="336398"/>
            <a:ext cx="996799" cy="6800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EB583EA-6902-748F-992A-FEB3B2670583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16200000" flipV="1">
            <a:off x="5875679" y="2532024"/>
            <a:ext cx="1006480" cy="24189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多文档 67">
            <a:extLst>
              <a:ext uri="{FF2B5EF4-FFF2-40B4-BE49-F238E27FC236}">
                <a16:creationId xmlns:a16="http://schemas.microsoft.com/office/drawing/2014/main" id="{0E012BA4-6925-5E4E-9BF7-64ED5CE47E7A}"/>
              </a:ext>
            </a:extLst>
          </p:cNvPr>
          <p:cNvSpPr/>
          <p:nvPr/>
        </p:nvSpPr>
        <p:spPr>
          <a:xfrm>
            <a:off x="9830738" y="-73988"/>
            <a:ext cx="2127166" cy="145818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配置寄存器</a:t>
            </a: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D6A0CB09-00BF-D9BF-79A2-9F1E345708A9}"/>
              </a:ext>
            </a:extLst>
          </p:cNvPr>
          <p:cNvSpPr/>
          <p:nvPr/>
        </p:nvSpPr>
        <p:spPr>
          <a:xfrm>
            <a:off x="3463047" y="-2178996"/>
            <a:ext cx="10175132" cy="10447507"/>
          </a:xfrm>
          <a:custGeom>
            <a:avLst/>
            <a:gdLst>
              <a:gd name="connsiteX0" fmla="*/ 3093396 w 10175132"/>
              <a:gd name="connsiteY0" fmla="*/ 155643 h 10447507"/>
              <a:gd name="connsiteX1" fmla="*/ 3093396 w 10175132"/>
              <a:gd name="connsiteY1" fmla="*/ 3677056 h 10447507"/>
              <a:gd name="connsiteX2" fmla="*/ 0 w 10175132"/>
              <a:gd name="connsiteY2" fmla="*/ 3677056 h 10447507"/>
              <a:gd name="connsiteX3" fmla="*/ 0 w 10175132"/>
              <a:gd name="connsiteY3" fmla="*/ 10447507 h 10447507"/>
              <a:gd name="connsiteX4" fmla="*/ 10175132 w 10175132"/>
              <a:gd name="connsiteY4" fmla="*/ 10447507 h 10447507"/>
              <a:gd name="connsiteX5" fmla="*/ 10175132 w 10175132"/>
              <a:gd name="connsiteY5" fmla="*/ 0 h 10447507"/>
              <a:gd name="connsiteX6" fmla="*/ 3112851 w 10175132"/>
              <a:gd name="connsiteY6" fmla="*/ 0 h 10447507"/>
              <a:gd name="connsiteX7" fmla="*/ 3093396 w 10175132"/>
              <a:gd name="connsiteY7" fmla="*/ 155643 h 104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75132" h="10447507">
                <a:moveTo>
                  <a:pt x="3093396" y="155643"/>
                </a:moveTo>
                <a:lnTo>
                  <a:pt x="3093396" y="3677056"/>
                </a:lnTo>
                <a:lnTo>
                  <a:pt x="0" y="3677056"/>
                </a:lnTo>
                <a:lnTo>
                  <a:pt x="0" y="10447507"/>
                </a:lnTo>
                <a:lnTo>
                  <a:pt x="10175132" y="10447507"/>
                </a:lnTo>
                <a:lnTo>
                  <a:pt x="10175132" y="0"/>
                </a:lnTo>
                <a:lnTo>
                  <a:pt x="3112851" y="0"/>
                </a:lnTo>
                <a:lnTo>
                  <a:pt x="3093396" y="155643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93140D-7FB9-E551-F25C-637E2414D504}"/>
              </a:ext>
            </a:extLst>
          </p:cNvPr>
          <p:cNvSpPr txBox="1"/>
          <p:nvPr/>
        </p:nvSpPr>
        <p:spPr>
          <a:xfrm>
            <a:off x="10132703" y="-162676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链路管理模块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B714633-C51F-C76D-B762-98B54D28C44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5443957" y="-306055"/>
            <a:ext cx="1749098" cy="119866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4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D77E-3DAD-D1FA-1E46-2F3A3F1E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61C05-45D6-9B85-710D-A3E49844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57" y="-82296"/>
            <a:ext cx="8348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76782-C503-07EF-6C80-43408FA5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CE2C93-71C0-F8CB-4672-DBE9226A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95" y="0"/>
            <a:ext cx="10555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2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6B49C2-DE95-F978-00C5-D9FAC18F79E4}"/>
              </a:ext>
            </a:extLst>
          </p:cNvPr>
          <p:cNvSpPr txBox="1"/>
          <p:nvPr/>
        </p:nvSpPr>
        <p:spPr>
          <a:xfrm>
            <a:off x="438912" y="4389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RTMQ</a:t>
            </a:r>
            <a:r>
              <a:rPr lang="zh-CN" altLang="en-US" dirty="0"/>
              <a:t>核心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B5A2A7-B358-1767-3E3D-83D0A2BF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5" y="1866898"/>
            <a:ext cx="2996449" cy="35409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18F086-CA42-788D-CB17-A13676CE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50" y="1866898"/>
            <a:ext cx="8459853" cy="37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CD097B-0711-545A-DF45-CC569AFCE1F1}"/>
              </a:ext>
            </a:extLst>
          </p:cNvPr>
          <p:cNvSpPr txBox="1"/>
          <p:nvPr/>
        </p:nvSpPr>
        <p:spPr>
          <a:xfrm>
            <a:off x="3367278" y="3046952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4440	134600	3.2986627</a:t>
            </a:r>
          </a:p>
          <a:p>
            <a:r>
              <a:rPr lang="zh-CN" altLang="en-US" dirty="0"/>
              <a:t>LUTRAM	33	46200	0.07142857</a:t>
            </a:r>
          </a:p>
          <a:p>
            <a:r>
              <a:rPr lang="zh-CN" altLang="en-US" dirty="0"/>
              <a:t>FF	1525	269200	0.5664933</a:t>
            </a:r>
          </a:p>
          <a:p>
            <a:r>
              <a:rPr lang="zh-CN" altLang="en-US" dirty="0"/>
              <a:t>IO	8294	400	2073.5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B6554-B0F6-6121-993D-2A235CCB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27" y="277558"/>
            <a:ext cx="7210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5052FC-9343-D649-13AE-770791F7F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8" b="7633"/>
          <a:stretch/>
        </p:blipFill>
        <p:spPr>
          <a:xfrm>
            <a:off x="0" y="0"/>
            <a:ext cx="11609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7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0E2843-D019-7D05-7918-196D67C50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6" t="4257" r="17182" b="7828"/>
          <a:stretch/>
        </p:blipFill>
        <p:spPr>
          <a:xfrm>
            <a:off x="568036" y="2382271"/>
            <a:ext cx="2601884" cy="33914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127DEA-3BC5-BF94-A29D-ECC3339C4DE2}"/>
              </a:ext>
            </a:extLst>
          </p:cNvPr>
          <p:cNvSpPr txBox="1"/>
          <p:nvPr/>
        </p:nvSpPr>
        <p:spPr>
          <a:xfrm>
            <a:off x="758952" y="649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流控制器模块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F4E318-7BC1-979C-6986-348FB6EA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81" y="2382271"/>
            <a:ext cx="8043395" cy="35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CDAF10-20DB-A31C-A887-426F934D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9" t="9692" r="4072" b="8154"/>
          <a:stretch/>
        </p:blipFill>
        <p:spPr>
          <a:xfrm>
            <a:off x="447720" y="3017609"/>
            <a:ext cx="3033592" cy="2443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6C0CBB-879D-E09C-76E9-09A823CB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58" y="2493018"/>
            <a:ext cx="7943792" cy="3492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6DE061-FBE3-04D0-194F-D8F9C7EECF6C}"/>
              </a:ext>
            </a:extLst>
          </p:cNvPr>
          <p:cNvSpPr txBox="1"/>
          <p:nvPr/>
        </p:nvSpPr>
        <p:spPr>
          <a:xfrm>
            <a:off x="594360" y="493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时间管理模块</a:t>
            </a:r>
          </a:p>
        </p:txBody>
      </p:sp>
    </p:spTree>
    <p:extLst>
      <p:ext uri="{BB962C8B-B14F-4D97-AF65-F5344CB8AC3E}">
        <p14:creationId xmlns:p14="http://schemas.microsoft.com/office/powerpoint/2010/main" val="46409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977F76-5BC3-2E22-A0F4-3C6C1D173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8" r="7139"/>
          <a:stretch/>
        </p:blipFill>
        <p:spPr>
          <a:xfrm>
            <a:off x="415637" y="2475824"/>
            <a:ext cx="2982329" cy="32860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803C3E-5F8F-1CA5-5919-0D7C6D4257FE}"/>
              </a:ext>
            </a:extLst>
          </p:cNvPr>
          <p:cNvSpPr txBox="1"/>
          <p:nvPr/>
        </p:nvSpPr>
        <p:spPr>
          <a:xfrm>
            <a:off x="905256" y="8229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算法逻辑单元模块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D8E8E3-A767-49F2-811D-E06EA01D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1" y="1937852"/>
            <a:ext cx="8342526" cy="42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C6D799-A98A-2747-D3E8-15181EE0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4" y="2176273"/>
            <a:ext cx="3128185" cy="3044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EB75BF-06DD-06B4-6126-3FD53839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79" y="1787370"/>
            <a:ext cx="8579039" cy="38227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4DF3A-FD43-B11F-0E28-CD6AB19B0B47}"/>
              </a:ext>
            </a:extLst>
          </p:cNvPr>
          <p:cNvSpPr txBox="1"/>
          <p:nvPr/>
        </p:nvSpPr>
        <p:spPr>
          <a:xfrm>
            <a:off x="845127" y="5957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触发管理模块儿</a:t>
            </a:r>
          </a:p>
        </p:txBody>
      </p:sp>
    </p:spTree>
    <p:extLst>
      <p:ext uri="{BB962C8B-B14F-4D97-AF65-F5344CB8AC3E}">
        <p14:creationId xmlns:p14="http://schemas.microsoft.com/office/powerpoint/2010/main" val="331002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8AB6-AF41-823D-E721-27BA7BB0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709516"/>
            <a:ext cx="3132435" cy="3106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8ADEFF-B93D-7178-1EA8-AD898886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12" y="2307180"/>
            <a:ext cx="8431412" cy="3910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E9D544-4768-D207-257E-2E0CCA257FD8}"/>
              </a:ext>
            </a:extLst>
          </p:cNvPr>
          <p:cNvSpPr txBox="1"/>
          <p:nvPr/>
        </p:nvSpPr>
        <p:spPr>
          <a:xfrm>
            <a:off x="749808" y="77724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388003-D758-7592-B239-E4A5F6D5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1" y="0"/>
            <a:ext cx="6619875" cy="639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DDC2F6-404B-4DA6-9940-CD1C0E3B6AB0}"/>
              </a:ext>
            </a:extLst>
          </p:cNvPr>
          <p:cNvSpPr txBox="1"/>
          <p:nvPr/>
        </p:nvSpPr>
        <p:spPr>
          <a:xfrm>
            <a:off x="1111624" y="11564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链路管理模块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DF942-6CB5-50F9-D7B3-21A8A559FEE9}"/>
              </a:ext>
            </a:extLst>
          </p:cNvPr>
          <p:cNvSpPr txBox="1"/>
          <p:nvPr/>
        </p:nvSpPr>
        <p:spPr>
          <a:xfrm>
            <a:off x="5773271" y="1525780"/>
            <a:ext cx="100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当前节点微处理器</a:t>
            </a:r>
          </a:p>
        </p:txBody>
      </p:sp>
    </p:spTree>
    <p:extLst>
      <p:ext uri="{BB962C8B-B14F-4D97-AF65-F5344CB8AC3E}">
        <p14:creationId xmlns:p14="http://schemas.microsoft.com/office/powerpoint/2010/main" val="35003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21E686-EBC5-232B-4E44-5D8D1EF3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5" y="2103120"/>
            <a:ext cx="3390531" cy="3163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63422D-B5EF-1F05-0B3A-53FFBCE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591056"/>
            <a:ext cx="8461248" cy="39174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70AFD7-2C86-4220-A60E-D98B6171B0F0}"/>
              </a:ext>
            </a:extLst>
          </p:cNvPr>
          <p:cNvSpPr txBox="1"/>
          <p:nvPr/>
        </p:nvSpPr>
        <p:spPr>
          <a:xfrm>
            <a:off x="667512" y="6675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ExtUART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1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7F1AA7-A2AE-23BF-AE06-3B511E51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4206"/>
          <a:stretch/>
        </p:blipFill>
        <p:spPr>
          <a:xfrm>
            <a:off x="339436" y="1979230"/>
            <a:ext cx="2923531" cy="3649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B84A25-A76A-BF6A-70CE-590B777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67" y="1787649"/>
            <a:ext cx="8654713" cy="4032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1A77E3-6013-6C86-A7D6-2DD1DAABEC8C}"/>
              </a:ext>
            </a:extLst>
          </p:cNvPr>
          <p:cNvSpPr txBox="1"/>
          <p:nvPr/>
        </p:nvSpPr>
        <p:spPr>
          <a:xfrm>
            <a:off x="566928" y="49377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320345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E4BE10-C92B-27E2-B0D5-DA9074D8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6" r="4794"/>
          <a:stretch/>
        </p:blipFill>
        <p:spPr>
          <a:xfrm>
            <a:off x="248277" y="1704801"/>
            <a:ext cx="3305413" cy="38999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3255A3-3660-7EBE-527B-A6826CA0E99D}"/>
              </a:ext>
            </a:extLst>
          </p:cNvPr>
          <p:cNvSpPr txBox="1"/>
          <p:nvPr/>
        </p:nvSpPr>
        <p:spPr>
          <a:xfrm>
            <a:off x="603504" y="6035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AD9910</a:t>
            </a:r>
            <a:r>
              <a:rPr lang="zh-CN" altLang="en-US" dirty="0"/>
              <a:t>管理模块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0E6ECB-A73F-DCA3-73BB-33A194B0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90" y="1626687"/>
            <a:ext cx="7913546" cy="40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01DB9A-1A5D-FFF3-7C16-E5950A22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 r="2922"/>
          <a:stretch/>
        </p:blipFill>
        <p:spPr>
          <a:xfrm>
            <a:off x="131618" y="1780794"/>
            <a:ext cx="3377805" cy="3296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7943CC-8A5F-246B-13BE-9C16BC95A95F}"/>
              </a:ext>
            </a:extLst>
          </p:cNvPr>
          <p:cNvSpPr txBox="1"/>
          <p:nvPr/>
        </p:nvSpPr>
        <p:spPr>
          <a:xfrm>
            <a:off x="960120" y="6035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ADC</a:t>
            </a:r>
            <a:r>
              <a:rPr lang="zh-CN" altLang="en-US" dirty="0"/>
              <a:t>管理模块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4D8A10-06A4-137B-8BB8-A013620E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23" y="1620774"/>
            <a:ext cx="8082349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A3A7BE-462C-B389-EF18-FCD1E626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9" y="2234375"/>
            <a:ext cx="3441657" cy="2931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84A674-96D0-3821-29B7-B987E1CC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00" y="1709292"/>
            <a:ext cx="7753284" cy="42350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7F98D0-1270-37D2-A1EB-16C6748E7333}"/>
              </a:ext>
            </a:extLst>
          </p:cNvPr>
          <p:cNvSpPr txBox="1"/>
          <p:nvPr/>
        </p:nvSpPr>
        <p:spPr>
          <a:xfrm>
            <a:off x="758952" y="5577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门控计数器阵列</a:t>
            </a:r>
          </a:p>
        </p:txBody>
      </p:sp>
    </p:spTree>
    <p:extLst>
      <p:ext uri="{BB962C8B-B14F-4D97-AF65-F5344CB8AC3E}">
        <p14:creationId xmlns:p14="http://schemas.microsoft.com/office/powerpoint/2010/main" val="406238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4BC56-D012-635E-1E48-FE901003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849301"/>
            <a:ext cx="3206034" cy="3480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A9542-82D4-9326-FD0F-CF443BD6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98" y="1728216"/>
            <a:ext cx="8352581" cy="39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7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95A929-9539-F038-9CCF-FA0BC2E8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9" y="2219515"/>
            <a:ext cx="3409862" cy="2498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4E6AD6-9C18-B4D3-D351-6DD1D7A1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11" y="1648160"/>
            <a:ext cx="8040624" cy="3641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054301-FAA6-3D0B-572B-A59DCAC02332}"/>
              </a:ext>
            </a:extLst>
          </p:cNvPr>
          <p:cNvSpPr txBox="1"/>
          <p:nvPr/>
        </p:nvSpPr>
        <p:spPr>
          <a:xfrm>
            <a:off x="512064" y="58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通用寄存器</a:t>
            </a:r>
          </a:p>
        </p:txBody>
      </p:sp>
    </p:spTree>
    <p:extLst>
      <p:ext uri="{BB962C8B-B14F-4D97-AF65-F5344CB8AC3E}">
        <p14:creationId xmlns:p14="http://schemas.microsoft.com/office/powerpoint/2010/main" val="43104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A05783-DDE5-3C2E-5A6C-61781595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9458"/>
            <a:ext cx="2855785" cy="2039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DECF58-501B-3D7A-C1EA-C9D9CBC3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85" y="1645582"/>
            <a:ext cx="8208236" cy="37323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51F8D6-1D61-2DF0-991E-E94756CCB2E4}"/>
              </a:ext>
            </a:extLst>
          </p:cNvPr>
          <p:cNvSpPr txBox="1"/>
          <p:nvPr/>
        </p:nvSpPr>
        <p:spPr>
          <a:xfrm>
            <a:off x="588818" y="678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随机数发生器</a:t>
            </a:r>
          </a:p>
        </p:txBody>
      </p:sp>
    </p:spTree>
    <p:extLst>
      <p:ext uri="{BB962C8B-B14F-4D97-AF65-F5344CB8AC3E}">
        <p14:creationId xmlns:p14="http://schemas.microsoft.com/office/powerpoint/2010/main" val="3704196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112AD0-5507-5E48-2517-F80DE5C2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" y="2331720"/>
            <a:ext cx="3314512" cy="2328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EBF6F-07C6-6577-1693-99FC2EA9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1" y="1609345"/>
            <a:ext cx="8190216" cy="37839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480561-D90C-40C0-3314-21EB452F80D0}"/>
              </a:ext>
            </a:extLst>
          </p:cNvPr>
          <p:cNvSpPr txBox="1"/>
          <p:nvPr/>
        </p:nvSpPr>
        <p:spPr>
          <a:xfrm>
            <a:off x="858982" y="505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堆栈</a:t>
            </a:r>
          </a:p>
        </p:txBody>
      </p:sp>
    </p:spTree>
    <p:extLst>
      <p:ext uri="{BB962C8B-B14F-4D97-AF65-F5344CB8AC3E}">
        <p14:creationId xmlns:p14="http://schemas.microsoft.com/office/powerpoint/2010/main" val="392753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2CBDE5-6738-7C78-2A1E-5689EDF5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261"/>
            <a:ext cx="4189777" cy="2673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82CFF1-D147-FE5E-EC0B-B54B6201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62" y="1619466"/>
            <a:ext cx="7838926" cy="36190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55665C-EF7E-7888-C6C8-EEDDF1E15028}"/>
              </a:ext>
            </a:extLst>
          </p:cNvPr>
          <p:cNvSpPr txBox="1"/>
          <p:nvPr/>
        </p:nvSpPr>
        <p:spPr>
          <a:xfrm>
            <a:off x="651164" y="68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内存堆栈</a:t>
            </a:r>
          </a:p>
        </p:txBody>
      </p:sp>
    </p:spTree>
    <p:extLst>
      <p:ext uri="{BB962C8B-B14F-4D97-AF65-F5344CB8AC3E}">
        <p14:creationId xmlns:p14="http://schemas.microsoft.com/office/powerpoint/2010/main" val="340648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A09FA-0B97-348B-A805-13B84D7B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6433C-A0A9-34D5-50A6-4AB5B493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238250"/>
            <a:ext cx="7858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E1AB18-3920-BC8F-F760-08149F0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1" y="1722787"/>
            <a:ext cx="2768729" cy="3937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9DA9B-33C3-A276-9E81-10687830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99" y="1747856"/>
            <a:ext cx="8543544" cy="3887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554A2F-443B-0495-0490-A6F074671B46}"/>
              </a:ext>
            </a:extLst>
          </p:cNvPr>
          <p:cNvSpPr txBox="1"/>
          <p:nvPr/>
        </p:nvSpPr>
        <p:spPr>
          <a:xfrm>
            <a:off x="777240" y="5394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20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B2C04-D46A-AEBD-D613-C16672E9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038225"/>
            <a:ext cx="9307905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4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6665F9-B046-546C-92B5-307807B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" y="1860227"/>
            <a:ext cx="3658743" cy="3737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B6D93-BEB6-97B8-1E64-738D1644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15852"/>
            <a:ext cx="7790072" cy="38263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B60F2-3093-7402-EB0E-768263BBEE4C}"/>
              </a:ext>
            </a:extLst>
          </p:cNvPr>
          <p:cNvSpPr txBox="1"/>
          <p:nvPr/>
        </p:nvSpPr>
        <p:spPr>
          <a:xfrm>
            <a:off x="768096" y="5852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IIR_Filter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0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953F82-410F-808A-600D-65652E27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300037"/>
            <a:ext cx="91535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EADD8D-FCE0-7C08-243A-3B98F332AE9E}"/>
              </a:ext>
            </a:extLst>
          </p:cNvPr>
          <p:cNvSpPr txBox="1"/>
          <p:nvPr/>
        </p:nvSpPr>
        <p:spPr>
          <a:xfrm>
            <a:off x="3047238" y="2828836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16922	303600	5.573781</a:t>
            </a:r>
          </a:p>
          <a:p>
            <a:r>
              <a:rPr lang="zh-CN" altLang="en-US" dirty="0"/>
              <a:t>FF	258	607200	0.04249012</a:t>
            </a:r>
          </a:p>
          <a:p>
            <a:r>
              <a:rPr lang="zh-CN" altLang="en-US" dirty="0"/>
              <a:t>IO	316	600	52.666664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4DFD6-9A77-A2BB-C742-5031A982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9" y="705802"/>
            <a:ext cx="7115175" cy="1971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CE388-BDED-6BC6-0CC9-493C5201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39" y="4285488"/>
            <a:ext cx="7124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77D379-9A09-BC39-8675-98B0D775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3097" y="-870158"/>
            <a:ext cx="10467173" cy="85983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C2CD10-C832-49BF-AF32-7CE1F179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076" y="-870159"/>
            <a:ext cx="5057548" cy="28199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058962-99D3-5024-CC75-B313A175F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077" y="1949807"/>
            <a:ext cx="5057547" cy="57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6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781C3E-2542-49A6-4C1C-8D656A7A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35823" y="-3031934"/>
            <a:ext cx="4320356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5F02-30FE-2C6C-4592-C34953E2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7910F-51FF-2E23-1E83-6416BCCD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59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E11BAB-B011-C0A9-8DEC-E51CCA1FD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806868"/>
              </p:ext>
            </p:extLst>
          </p:nvPr>
        </p:nvGraphicFramePr>
        <p:xfrm>
          <a:off x="762000" y="2259106"/>
          <a:ext cx="56134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5616" imgH="2552714" progId="Visio.Drawing.15">
                  <p:embed/>
                </p:oleObj>
              </mc:Choice>
              <mc:Fallback>
                <p:oleObj name="Visio" r:id="rId2" imgW="5615616" imgH="25527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59106"/>
                        <a:ext cx="56134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1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7DE1-CC93-26B2-0841-39741218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C3CB7-4FD8-5BFE-BA7B-B80EEA6A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094" y="19363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7BB10A-3EEA-826B-F659-C8EFF0240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42362"/>
              </p:ext>
            </p:extLst>
          </p:nvPr>
        </p:nvGraphicFramePr>
        <p:xfrm>
          <a:off x="2008094" y="1936377"/>
          <a:ext cx="5092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6672" imgH="3002266" progId="Visio.Drawing.15">
                  <p:embed/>
                </p:oleObj>
              </mc:Choice>
              <mc:Fallback>
                <p:oleObj name="Visio" r:id="rId2" imgW="4716672" imgH="30022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094" y="1936377"/>
                        <a:ext cx="509270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10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CADA-8DD5-66AC-1327-DE57B31C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6AE2D-C678-1DB5-4F52-AECFF1B8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88" y="196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831764D-9734-0A43-80FC-1B2BAF95E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77995"/>
              </p:ext>
            </p:extLst>
          </p:nvPr>
        </p:nvGraphicFramePr>
        <p:xfrm>
          <a:off x="838200" y="1902572"/>
          <a:ext cx="446405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4560" imgH="2377355" progId="Visio.Drawing.15">
                  <p:embed/>
                </p:oleObj>
              </mc:Choice>
              <mc:Fallback>
                <p:oleObj name="Visio" r:id="rId2" imgW="3634560" imgH="23773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2572"/>
                        <a:ext cx="4464050" cy="292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7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01B51D-F132-35FC-032F-368906DE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2" y="704088"/>
            <a:ext cx="11592967" cy="5746771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F965CF89-5A8C-7BB1-94D0-D2B3FFB0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时钟管理器</a:t>
            </a:r>
          </a:p>
        </p:txBody>
      </p:sp>
    </p:spTree>
    <p:extLst>
      <p:ext uri="{BB962C8B-B14F-4D97-AF65-F5344CB8AC3E}">
        <p14:creationId xmlns:p14="http://schemas.microsoft.com/office/powerpoint/2010/main" val="20557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8207</TotalTime>
  <Words>189</Words>
  <Application>Microsoft Office PowerPoint</Application>
  <PresentationFormat>宽屏</PresentationFormat>
  <Paragraphs>51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时钟管理器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时钟管理器</dc:title>
  <dc:creator>DAOJIE PENG</dc:creator>
  <cp:lastModifiedBy>PENG DAOJIE</cp:lastModifiedBy>
  <cp:revision>11</cp:revision>
  <dcterms:created xsi:type="dcterms:W3CDTF">2024-05-29T11:38:03Z</dcterms:created>
  <dcterms:modified xsi:type="dcterms:W3CDTF">2024-06-28T07:29:53Z</dcterms:modified>
</cp:coreProperties>
</file>