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1" r:id="rId7"/>
    <p:sldId id="260" r:id="rId8"/>
    <p:sldId id="276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7" r:id="rId17"/>
    <p:sldId id="273" r:id="rId18"/>
    <p:sldId id="274" r:id="rId19"/>
    <p:sldId id="275" r:id="rId20"/>
    <p:sldId id="268" r:id="rId21"/>
    <p:sldId id="267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2AF1-46B2-9FB0-3073-3011219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CE359-967B-115B-A462-1A73C2F6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6719-C335-3B2C-17A8-DF4C58E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DB8-BD49-DD54-EF3D-445C68AF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FFFF-0304-5784-C2A5-E0503997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A58-A763-41D8-9A78-A6F1B2A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96B44-AA59-6E2E-E2C9-B769EC1A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39E1-4220-B397-E8A3-5D325CC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94BEE-5C72-A76A-1BAD-70081E11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AB0A-FE04-70FB-5C21-ED7A2E6F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E627-004B-2772-27BE-CC3137CD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ACFD4-34CE-A5B9-4382-8C365CC1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9FD7-163E-07D1-8B27-5F2DE862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D219-BB86-8C04-F767-3662868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AE758-3203-BBCB-4C31-6DB9CA18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69F7-FEF5-F00D-2C61-CD1296A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1AAB-78C7-955F-5E85-8F71E26A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C92F9-1DD3-A1B0-9CF0-A2BEA6A3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CD09-A742-BF17-D904-5DECB2F6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20A2-AE10-8B21-375B-8118237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4F48-AB59-518D-5E09-A413FA2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98C3B-A8BC-40CA-7F28-DE2FAD9E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D8BEB-EDAC-5C5B-FF87-1A4905D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D832F-2E69-6409-BB22-914A987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7C93-E4F3-3885-F340-B923854C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81C1-AC00-C51D-A690-9FFFBB1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BD00-523E-E055-F124-B5AEA898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3ED8-54B6-C58A-330C-BD6E2C41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93FF6-D894-2C5B-015C-251BA3E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FA5E-7E3E-FB0D-037C-E0F2EAB4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7B01-6EEE-BCD6-F58B-C04CCB33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AB35-0CCE-7BB9-359D-A10DC9F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B5FEB-7207-4EB9-5867-46A7529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4E0C5-BDFE-D3A3-9647-92EDE1C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194F7-415C-BDD1-40AC-55460E36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6A55A-1A0B-D146-FDE5-108EFBE6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0ED4-B07E-9DB7-C68B-1F51AD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5B7F3-7A87-B9D1-45CE-E16A522D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76F1A-E188-9933-7404-DBD322A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4D03-0BB8-9677-55FA-B9F9D28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A0E16-EF24-9EF0-99A7-3DBD92B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53854-ADDE-9738-37ED-DBA839A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0551-4F3B-E6F7-42B8-1F160B8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293DD-F57D-D7C9-5B98-C970AC5C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E16F7-4AFF-5FCC-B99B-251AF57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A149-8845-B986-DAD0-67C7235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2C90-8820-510C-AA83-237874E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36FCB-6E2B-CA11-F6B4-4D66FB07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2F2BB-5C99-143A-D549-E2D0D47B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7802F-B082-63F5-B005-75E168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7AD63-FF78-8935-2309-849EBF65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FBF27-F31E-3C4C-A9DA-223038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3CDF-F01E-4D1C-1ACE-6618EFAB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DAC9C-5434-A2FC-989C-574BB61F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DB51-B1D1-8552-0A81-03E0EE32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71BF-AB15-9C78-73EA-D14A9D5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4868-B9EC-F0FA-F688-AB6B42BA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973B-1FDC-0649-1D94-6898EB5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8215-B7CC-BAAB-1B68-557CCDF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43EA7-4B0F-6076-1219-A40D5B9C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E3E0A-CD9D-4D63-330B-79EFA3DDD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1E22-2FF5-48CA-AC53-4FC38697DE1E}" type="datetimeFigureOut">
              <a:rPr lang="zh-CN" altLang="en-US" smtClean="0"/>
              <a:t>2024-05-29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5B1E-BFFA-2871-D5D1-FFBA0780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A43A-BD32-D40E-356F-5347A38E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1B51D-F132-35FC-032F-368906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2" y="704088"/>
            <a:ext cx="11592967" cy="574677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965CF89-5A8C-7BB1-94D0-D2B3FFB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时钟管理器</a:t>
            </a:r>
          </a:p>
        </p:txBody>
      </p:sp>
    </p:spTree>
    <p:extLst>
      <p:ext uri="{BB962C8B-B14F-4D97-AF65-F5344CB8AC3E}">
        <p14:creationId xmlns:p14="http://schemas.microsoft.com/office/powerpoint/2010/main" val="205574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21E686-EBC5-232B-4E44-5D8D1EF3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" y="2103120"/>
            <a:ext cx="3390531" cy="3163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63422D-B5EF-1F05-0B3A-53FFBCE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591056"/>
            <a:ext cx="8461248" cy="3917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70AFD7-2C86-4220-A60E-D98B6171B0F0}"/>
              </a:ext>
            </a:extLst>
          </p:cNvPr>
          <p:cNvSpPr txBox="1"/>
          <p:nvPr/>
        </p:nvSpPr>
        <p:spPr>
          <a:xfrm>
            <a:off x="667512" y="6675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ExtUART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1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7F1AA7-A2AE-23BF-AE06-3B511E51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4206"/>
          <a:stretch/>
        </p:blipFill>
        <p:spPr>
          <a:xfrm>
            <a:off x="339436" y="1979230"/>
            <a:ext cx="2923531" cy="3649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84A25-A76A-BF6A-70CE-590B777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67" y="1787649"/>
            <a:ext cx="8654713" cy="4032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A77E3-6013-6C86-A7D6-2DD1DAABEC8C}"/>
              </a:ext>
            </a:extLst>
          </p:cNvPr>
          <p:cNvSpPr txBox="1"/>
          <p:nvPr/>
        </p:nvSpPr>
        <p:spPr>
          <a:xfrm>
            <a:off x="566928" y="49377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20345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E4BE10-C92B-27E2-B0D5-DA9074D8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r="4794"/>
          <a:stretch/>
        </p:blipFill>
        <p:spPr>
          <a:xfrm>
            <a:off x="248277" y="1704801"/>
            <a:ext cx="3305413" cy="3899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121EB3-1AE0-4F8F-ED7E-DE111387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83" y="1626687"/>
            <a:ext cx="8604261" cy="40561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</p:spTree>
    <p:extLst>
      <p:ext uri="{BB962C8B-B14F-4D97-AF65-F5344CB8AC3E}">
        <p14:creationId xmlns:p14="http://schemas.microsoft.com/office/powerpoint/2010/main" val="376886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1DB9A-1A5D-FFF3-7C16-E5950A2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 r="2922"/>
          <a:stretch/>
        </p:blipFill>
        <p:spPr>
          <a:xfrm>
            <a:off x="131618" y="1780794"/>
            <a:ext cx="3377805" cy="3296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7943CC-8A5F-246B-13BE-9C16BC95A95F}"/>
              </a:ext>
            </a:extLst>
          </p:cNvPr>
          <p:cNvSpPr txBox="1"/>
          <p:nvPr/>
        </p:nvSpPr>
        <p:spPr>
          <a:xfrm>
            <a:off x="960120" y="6035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4D8A10-06A4-137B-8BB8-A013620E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23" y="1620774"/>
            <a:ext cx="8082349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A3A7BE-462C-B389-EF18-FCD1E62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9" y="2234375"/>
            <a:ext cx="3441657" cy="2931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4A674-96D0-3821-29B7-B987E1CC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0" y="1709292"/>
            <a:ext cx="7753284" cy="4235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7F98D0-1270-37D2-A1EB-16C6748E7333}"/>
              </a:ext>
            </a:extLst>
          </p:cNvPr>
          <p:cNvSpPr txBox="1"/>
          <p:nvPr/>
        </p:nvSpPr>
        <p:spPr>
          <a:xfrm>
            <a:off x="758952" y="557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门控计数器阵列</a:t>
            </a:r>
          </a:p>
        </p:txBody>
      </p:sp>
    </p:spTree>
    <p:extLst>
      <p:ext uri="{BB962C8B-B14F-4D97-AF65-F5344CB8AC3E}">
        <p14:creationId xmlns:p14="http://schemas.microsoft.com/office/powerpoint/2010/main" val="406238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BC56-D012-635E-1E48-FE90100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849301"/>
            <a:ext cx="3206034" cy="3480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9542-82D4-9326-FD0F-CF443BD6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98" y="1728216"/>
            <a:ext cx="8352581" cy="3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5A929-9539-F038-9CCF-FA0BC2E8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" y="2219515"/>
            <a:ext cx="3409862" cy="2498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4E6AD6-9C18-B4D3-D351-6DD1D7A1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11" y="1648160"/>
            <a:ext cx="8040624" cy="3641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054301-FAA6-3D0B-572B-A59DCAC02332}"/>
              </a:ext>
            </a:extLst>
          </p:cNvPr>
          <p:cNvSpPr txBox="1"/>
          <p:nvPr/>
        </p:nvSpPr>
        <p:spPr>
          <a:xfrm>
            <a:off x="512064" y="58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43104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A05783-DDE5-3C2E-5A6C-6178159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9458"/>
            <a:ext cx="2855785" cy="2039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DECF58-501B-3D7A-C1EA-C9D9CBC3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85" y="1645582"/>
            <a:ext cx="8208236" cy="3732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51F8D6-1D61-2DF0-991E-E94756CCB2E4}"/>
              </a:ext>
            </a:extLst>
          </p:cNvPr>
          <p:cNvSpPr txBox="1"/>
          <p:nvPr/>
        </p:nvSpPr>
        <p:spPr>
          <a:xfrm>
            <a:off x="588818" y="67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随机数发生器</a:t>
            </a:r>
          </a:p>
        </p:txBody>
      </p:sp>
    </p:spTree>
    <p:extLst>
      <p:ext uri="{BB962C8B-B14F-4D97-AF65-F5344CB8AC3E}">
        <p14:creationId xmlns:p14="http://schemas.microsoft.com/office/powerpoint/2010/main" val="370419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12AD0-5507-5E48-2517-F80DE5C2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" y="2331720"/>
            <a:ext cx="3314512" cy="2328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EBF6F-07C6-6577-1693-99FC2EA9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1" y="1609345"/>
            <a:ext cx="8190216" cy="3783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80561-D90C-40C0-3314-21EB452F80D0}"/>
              </a:ext>
            </a:extLst>
          </p:cNvPr>
          <p:cNvSpPr txBox="1"/>
          <p:nvPr/>
        </p:nvSpPr>
        <p:spPr>
          <a:xfrm>
            <a:off x="858982" y="505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</p:spTree>
    <p:extLst>
      <p:ext uri="{BB962C8B-B14F-4D97-AF65-F5344CB8AC3E}">
        <p14:creationId xmlns:p14="http://schemas.microsoft.com/office/powerpoint/2010/main" val="392753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CBDE5-6738-7C78-2A1E-5689EDF5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261"/>
            <a:ext cx="4189777" cy="2673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82CFF1-D147-FE5E-EC0B-B54B6201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62" y="1619466"/>
            <a:ext cx="7838926" cy="3619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55665C-EF7E-7888-C6C8-EEDDF1E15028}"/>
              </a:ext>
            </a:extLst>
          </p:cNvPr>
          <p:cNvSpPr txBox="1"/>
          <p:nvPr/>
        </p:nvSpPr>
        <p:spPr>
          <a:xfrm>
            <a:off x="651164" y="68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内存堆栈</a:t>
            </a:r>
          </a:p>
        </p:txBody>
      </p:sp>
    </p:spTree>
    <p:extLst>
      <p:ext uri="{BB962C8B-B14F-4D97-AF65-F5344CB8AC3E}">
        <p14:creationId xmlns:p14="http://schemas.microsoft.com/office/powerpoint/2010/main" val="340648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D77E-3DAD-D1FA-1E46-2F3A3F1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1C05-45D6-9B85-710D-A3E4984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57" y="-82296"/>
            <a:ext cx="8348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1AB18-3920-BC8F-F760-08149F0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1" y="1722787"/>
            <a:ext cx="2768729" cy="3937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9DA9B-33C3-A276-9E81-10687830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99" y="1747856"/>
            <a:ext cx="8543544" cy="3887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554A2F-443B-0495-0490-A6F074671B46}"/>
              </a:ext>
            </a:extLst>
          </p:cNvPr>
          <p:cNvSpPr txBox="1"/>
          <p:nvPr/>
        </p:nvSpPr>
        <p:spPr>
          <a:xfrm>
            <a:off x="777240" y="5394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2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6665F9-B046-546C-92B5-307807B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" y="1860227"/>
            <a:ext cx="3658743" cy="3737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B6D93-BEB6-97B8-1E64-738D1644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15852"/>
            <a:ext cx="7790072" cy="3826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B60F2-3093-7402-EB0E-768263BBEE4C}"/>
              </a:ext>
            </a:extLst>
          </p:cNvPr>
          <p:cNvSpPr txBox="1"/>
          <p:nvPr/>
        </p:nvSpPr>
        <p:spPr>
          <a:xfrm>
            <a:off x="768096" y="5852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IIR_Filter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0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EADD8D-FCE0-7C08-243A-3B98F332AE9E}"/>
              </a:ext>
            </a:extLst>
          </p:cNvPr>
          <p:cNvSpPr txBox="1"/>
          <p:nvPr/>
        </p:nvSpPr>
        <p:spPr>
          <a:xfrm>
            <a:off x="3047238" y="282883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16922	303600	5.573781</a:t>
            </a:r>
          </a:p>
          <a:p>
            <a:r>
              <a:rPr lang="zh-CN" altLang="en-US" dirty="0"/>
              <a:t>FF	258	607200	0.04249012</a:t>
            </a:r>
          </a:p>
          <a:p>
            <a:r>
              <a:rPr lang="zh-CN" altLang="en-US" dirty="0"/>
              <a:t>IO	316	600	52.666664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4DFD6-9A77-A2BB-C742-5031A98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9" y="705802"/>
            <a:ext cx="7115175" cy="197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CE388-BDED-6BC6-0CC9-493C5201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39" y="4285488"/>
            <a:ext cx="7124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6B49C2-DE95-F978-00C5-D9FAC18F79E4}"/>
              </a:ext>
            </a:extLst>
          </p:cNvPr>
          <p:cNvSpPr txBox="1"/>
          <p:nvPr/>
        </p:nvSpPr>
        <p:spPr>
          <a:xfrm>
            <a:off x="438912" y="4389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RTMQ</a:t>
            </a:r>
            <a:r>
              <a:rPr lang="zh-CN" altLang="en-US" dirty="0"/>
              <a:t>核心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B5A2A7-B358-1767-3E3D-83D0A2BF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" y="1866898"/>
            <a:ext cx="2996449" cy="3540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8F086-CA42-788D-CB17-A13676CE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50" y="1866898"/>
            <a:ext cx="8459853" cy="37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CD097B-0711-545A-DF45-CC569AFCE1F1}"/>
              </a:ext>
            </a:extLst>
          </p:cNvPr>
          <p:cNvSpPr txBox="1"/>
          <p:nvPr/>
        </p:nvSpPr>
        <p:spPr>
          <a:xfrm>
            <a:off x="3367278" y="304695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4440	134600	3.2986627</a:t>
            </a:r>
          </a:p>
          <a:p>
            <a:r>
              <a:rPr lang="zh-CN" altLang="en-US" dirty="0"/>
              <a:t>LUTRAM	33	46200	0.07142857</a:t>
            </a:r>
          </a:p>
          <a:p>
            <a:r>
              <a:rPr lang="zh-CN" altLang="en-US" dirty="0"/>
              <a:t>FF	1525	269200	0.5664933</a:t>
            </a:r>
          </a:p>
          <a:p>
            <a:r>
              <a:rPr lang="zh-CN" altLang="en-US" dirty="0"/>
              <a:t>IO	8294	400	2073.5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B6554-B0F6-6121-993D-2A235CCB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7" y="277558"/>
            <a:ext cx="7210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E2843-D019-7D05-7918-196D67C50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6" t="4257" r="17182" b="7828"/>
          <a:stretch/>
        </p:blipFill>
        <p:spPr>
          <a:xfrm>
            <a:off x="568036" y="2382271"/>
            <a:ext cx="2601884" cy="33914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27DEA-3BC5-BF94-A29D-ECC3339C4DE2}"/>
              </a:ext>
            </a:extLst>
          </p:cNvPr>
          <p:cNvSpPr txBox="1"/>
          <p:nvPr/>
        </p:nvSpPr>
        <p:spPr>
          <a:xfrm>
            <a:off x="758952" y="649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流控制器模块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F4E318-7BC1-979C-6986-348FB6EA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1" y="2382271"/>
            <a:ext cx="8043395" cy="35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CDAF10-20DB-A31C-A887-426F934D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9" t="9692" r="4072" b="8154"/>
          <a:stretch/>
        </p:blipFill>
        <p:spPr>
          <a:xfrm>
            <a:off x="447720" y="3017609"/>
            <a:ext cx="3033592" cy="2443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6C0CBB-879D-E09C-76E9-09A823CB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58" y="2493018"/>
            <a:ext cx="7943792" cy="3492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6DE061-FBE3-04D0-194F-D8F9C7EECF6C}"/>
              </a:ext>
            </a:extLst>
          </p:cNvPr>
          <p:cNvSpPr txBox="1"/>
          <p:nvPr/>
        </p:nvSpPr>
        <p:spPr>
          <a:xfrm>
            <a:off x="594360" y="493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时间管理模块</a:t>
            </a:r>
          </a:p>
        </p:txBody>
      </p:sp>
    </p:spTree>
    <p:extLst>
      <p:ext uri="{BB962C8B-B14F-4D97-AF65-F5344CB8AC3E}">
        <p14:creationId xmlns:p14="http://schemas.microsoft.com/office/powerpoint/2010/main" val="46409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77F76-5BC3-2E22-A0F4-3C6C1D173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8" r="7139"/>
          <a:stretch/>
        </p:blipFill>
        <p:spPr>
          <a:xfrm>
            <a:off x="415637" y="2475824"/>
            <a:ext cx="2982329" cy="32860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803C3E-5F8F-1CA5-5919-0D7C6D4257FE}"/>
              </a:ext>
            </a:extLst>
          </p:cNvPr>
          <p:cNvSpPr txBox="1"/>
          <p:nvPr/>
        </p:nvSpPr>
        <p:spPr>
          <a:xfrm>
            <a:off x="905256" y="822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算法逻辑单元模块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8E8E3-A767-49F2-811D-E06EA01D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1" y="1937852"/>
            <a:ext cx="8342526" cy="42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6D799-A98A-2747-D3E8-15181EE0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4" y="2176273"/>
            <a:ext cx="3128185" cy="304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B75BF-06DD-06B4-6126-3FD5383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79" y="1787370"/>
            <a:ext cx="8579039" cy="3822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4DF3A-FD43-B11F-0E28-CD6AB19B0B47}"/>
              </a:ext>
            </a:extLst>
          </p:cNvPr>
          <p:cNvSpPr txBox="1"/>
          <p:nvPr/>
        </p:nvSpPr>
        <p:spPr>
          <a:xfrm>
            <a:off x="845127" y="5957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触发管理模块儿</a:t>
            </a:r>
          </a:p>
        </p:txBody>
      </p:sp>
    </p:spTree>
    <p:extLst>
      <p:ext uri="{BB962C8B-B14F-4D97-AF65-F5344CB8AC3E}">
        <p14:creationId xmlns:p14="http://schemas.microsoft.com/office/powerpoint/2010/main" val="331002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8AB6-AF41-823D-E721-27BA7BB0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709516"/>
            <a:ext cx="3132435" cy="3106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8ADEFF-B93D-7178-1EA8-AD898886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2307180"/>
            <a:ext cx="8431412" cy="3910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E9D544-4768-D207-257E-2E0CCA257FD8}"/>
              </a:ext>
            </a:extLst>
          </p:cNvPr>
          <p:cNvSpPr txBox="1"/>
          <p:nvPr/>
        </p:nvSpPr>
        <p:spPr>
          <a:xfrm>
            <a:off x="749808" y="77724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123</Words>
  <Application>Microsoft Office PowerPoint</Application>
  <PresentationFormat>宽屏</PresentationFormat>
  <Paragraphs>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时钟管理器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时钟管理器</dc:title>
  <dc:creator>DAOJIE PENG</dc:creator>
  <cp:lastModifiedBy>DAOJIE PENG</cp:lastModifiedBy>
  <cp:revision>3</cp:revision>
  <dcterms:created xsi:type="dcterms:W3CDTF">2024-05-29T11:38:03Z</dcterms:created>
  <dcterms:modified xsi:type="dcterms:W3CDTF">2024-05-30T15:23:40Z</dcterms:modified>
</cp:coreProperties>
</file>