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BB"/>
    <a:srgbClr val="4E7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JIE PENG" userId="a79c90f0b08a38d6" providerId="LiveId" clId="{B7338B13-7FEE-434B-BD7F-796A62616295}"/>
    <pc:docChg chg="undo custSel addSld modSld">
      <pc:chgData name="DAOJIE PENG" userId="a79c90f0b08a38d6" providerId="LiveId" clId="{B7338B13-7FEE-434B-BD7F-796A62616295}" dt="2023-10-21T05:05:02.186" v="185"/>
      <pc:docMkLst>
        <pc:docMk/>
      </pc:docMkLst>
      <pc:sldChg chg="new">
        <pc:chgData name="DAOJIE PENG" userId="a79c90f0b08a38d6" providerId="LiveId" clId="{B7338B13-7FEE-434B-BD7F-796A62616295}" dt="2023-10-21T02:28:39.715" v="0" actId="680"/>
        <pc:sldMkLst>
          <pc:docMk/>
          <pc:sldMk cId="3532529274" sldId="256"/>
        </pc:sldMkLst>
      </pc:sldChg>
      <pc:sldChg chg="addSp delSp modSp new mod modClrScheme chgLayout">
        <pc:chgData name="DAOJIE PENG" userId="a79c90f0b08a38d6" providerId="LiveId" clId="{B7338B13-7FEE-434B-BD7F-796A62616295}" dt="2023-10-21T05:05:02.186" v="185"/>
        <pc:sldMkLst>
          <pc:docMk/>
          <pc:sldMk cId="2684710064" sldId="257"/>
        </pc:sldMkLst>
        <pc:spChg chg="del">
          <ac:chgData name="DAOJIE PENG" userId="a79c90f0b08a38d6" providerId="LiveId" clId="{B7338B13-7FEE-434B-BD7F-796A62616295}" dt="2023-10-21T02:29:26.680" v="2" actId="700"/>
          <ac:spMkLst>
            <pc:docMk/>
            <pc:sldMk cId="2684710064" sldId="257"/>
            <ac:spMk id="2" creationId="{D19A0153-00E4-BAB8-1326-8D6D6B4F9FD4}"/>
          </ac:spMkLst>
        </pc:spChg>
        <pc:spChg chg="del">
          <ac:chgData name="DAOJIE PENG" userId="a79c90f0b08a38d6" providerId="LiveId" clId="{B7338B13-7FEE-434B-BD7F-796A62616295}" dt="2023-10-21T02:29:26.680" v="2" actId="700"/>
          <ac:spMkLst>
            <pc:docMk/>
            <pc:sldMk cId="2684710064" sldId="257"/>
            <ac:spMk id="3" creationId="{84A3B8EA-0A41-2071-D051-3D612ED1195C}"/>
          </ac:spMkLst>
        </pc:spChg>
        <pc:spChg chg="add mod ord">
          <ac:chgData name="DAOJIE PENG" userId="a79c90f0b08a38d6" providerId="LiveId" clId="{B7338B13-7FEE-434B-BD7F-796A62616295}" dt="2023-10-21T02:38:19.368" v="91" actId="207"/>
          <ac:spMkLst>
            <pc:docMk/>
            <pc:sldMk cId="2684710064" sldId="257"/>
            <ac:spMk id="4" creationId="{744C4F8B-184D-3BA8-B822-79E5BC711EFD}"/>
          </ac:spMkLst>
        </pc:spChg>
        <pc:spChg chg="add mod">
          <ac:chgData name="DAOJIE PENG" userId="a79c90f0b08a38d6" providerId="LiveId" clId="{B7338B13-7FEE-434B-BD7F-796A62616295}" dt="2023-10-21T04:04:05.964" v="178" actId="14861"/>
          <ac:spMkLst>
            <pc:docMk/>
            <pc:sldMk cId="2684710064" sldId="257"/>
            <ac:spMk id="5" creationId="{5FC2CE3F-F1D7-5296-1EB2-F4E2F977B8C5}"/>
          </ac:spMkLst>
        </pc:spChg>
        <pc:spChg chg="add mod">
          <ac:chgData name="DAOJIE PENG" userId="a79c90f0b08a38d6" providerId="LiveId" clId="{B7338B13-7FEE-434B-BD7F-796A62616295}" dt="2023-10-21T02:35:44.836" v="65" actId="164"/>
          <ac:spMkLst>
            <pc:docMk/>
            <pc:sldMk cId="2684710064" sldId="257"/>
            <ac:spMk id="6" creationId="{2EE59532-8D4A-3C41-52EF-FC216A2CBDE4}"/>
          </ac:spMkLst>
        </pc:spChg>
        <pc:spChg chg="add mod">
          <ac:chgData name="DAOJIE PENG" userId="a79c90f0b08a38d6" providerId="LiveId" clId="{B7338B13-7FEE-434B-BD7F-796A62616295}" dt="2023-10-21T02:31:36.013" v="33" actId="20577"/>
          <ac:spMkLst>
            <pc:docMk/>
            <pc:sldMk cId="2684710064" sldId="257"/>
            <ac:spMk id="7" creationId="{494AE2A8-9EA6-A298-2E8D-56CBD7B995B4}"/>
          </ac:spMkLst>
        </pc:spChg>
        <pc:spChg chg="add del mod">
          <ac:chgData name="DAOJIE PENG" userId="a79c90f0b08a38d6" providerId="LiveId" clId="{B7338B13-7FEE-434B-BD7F-796A62616295}" dt="2023-10-21T02:32:19.591" v="38" actId="478"/>
          <ac:spMkLst>
            <pc:docMk/>
            <pc:sldMk cId="2684710064" sldId="257"/>
            <ac:spMk id="8" creationId="{16480FB2-2FBE-18D4-7385-CF142FBFD3CF}"/>
          </ac:spMkLst>
        </pc:spChg>
        <pc:spChg chg="add del mod">
          <ac:chgData name="DAOJIE PENG" userId="a79c90f0b08a38d6" providerId="LiveId" clId="{B7338B13-7FEE-434B-BD7F-796A62616295}" dt="2023-10-21T02:32:19.591" v="38" actId="478"/>
          <ac:spMkLst>
            <pc:docMk/>
            <pc:sldMk cId="2684710064" sldId="257"/>
            <ac:spMk id="9" creationId="{B7429885-B4FF-1BA9-9606-EF87FCB5EE58}"/>
          </ac:spMkLst>
        </pc:spChg>
        <pc:spChg chg="add del mod">
          <ac:chgData name="DAOJIE PENG" userId="a79c90f0b08a38d6" providerId="LiveId" clId="{B7338B13-7FEE-434B-BD7F-796A62616295}" dt="2023-10-21T02:32:19.591" v="38" actId="478"/>
          <ac:spMkLst>
            <pc:docMk/>
            <pc:sldMk cId="2684710064" sldId="257"/>
            <ac:spMk id="10" creationId="{5ED273F7-6CE3-EA47-F1D5-B1E777272EBF}"/>
          </ac:spMkLst>
        </pc:spChg>
        <pc:spChg chg="add del mod">
          <ac:chgData name="DAOJIE PENG" userId="a79c90f0b08a38d6" providerId="LiveId" clId="{B7338B13-7FEE-434B-BD7F-796A62616295}" dt="2023-10-21T02:32:19.591" v="38" actId="478"/>
          <ac:spMkLst>
            <pc:docMk/>
            <pc:sldMk cId="2684710064" sldId="257"/>
            <ac:spMk id="11" creationId="{F59ED082-66CF-E267-AC82-A5BCE3900876}"/>
          </ac:spMkLst>
        </pc:spChg>
        <pc:spChg chg="add mod">
          <ac:chgData name="DAOJIE PENG" userId="a79c90f0b08a38d6" providerId="LiveId" clId="{B7338B13-7FEE-434B-BD7F-796A62616295}" dt="2023-10-21T04:04:05.964" v="178" actId="14861"/>
          <ac:spMkLst>
            <pc:docMk/>
            <pc:sldMk cId="2684710064" sldId="257"/>
            <ac:spMk id="12" creationId="{7B0345C4-ECA3-0DAF-953B-84888B76F519}"/>
          </ac:spMkLst>
        </pc:spChg>
        <pc:spChg chg="add mod">
          <ac:chgData name="DAOJIE PENG" userId="a79c90f0b08a38d6" providerId="LiveId" clId="{B7338B13-7FEE-434B-BD7F-796A62616295}" dt="2023-10-21T02:38:31.899" v="94" actId="207"/>
          <ac:spMkLst>
            <pc:docMk/>
            <pc:sldMk cId="2684710064" sldId="257"/>
            <ac:spMk id="13" creationId="{9EAF6475-9DA7-DC09-4574-821C7DB2B5EB}"/>
          </ac:spMkLst>
        </pc:spChg>
        <pc:spChg chg="add mod">
          <ac:chgData name="DAOJIE PENG" userId="a79c90f0b08a38d6" providerId="LiveId" clId="{B7338B13-7FEE-434B-BD7F-796A62616295}" dt="2023-10-21T02:35:39.194" v="64" actId="164"/>
          <ac:spMkLst>
            <pc:docMk/>
            <pc:sldMk cId="2684710064" sldId="257"/>
            <ac:spMk id="14" creationId="{156D7E5D-D13B-FAD2-2B52-F445F1F7A707}"/>
          </ac:spMkLst>
        </pc:spChg>
        <pc:spChg chg="add mod">
          <ac:chgData name="DAOJIE PENG" userId="a79c90f0b08a38d6" providerId="LiveId" clId="{B7338B13-7FEE-434B-BD7F-796A62616295}" dt="2023-10-21T02:35:14.832" v="60" actId="1076"/>
          <ac:spMkLst>
            <pc:docMk/>
            <pc:sldMk cId="2684710064" sldId="257"/>
            <ac:spMk id="15" creationId="{605414DD-3BCE-AEA4-1426-4D85BD7C6CC5}"/>
          </ac:spMkLst>
        </pc:spChg>
        <pc:spChg chg="add del mod">
          <ac:chgData name="DAOJIE PENG" userId="a79c90f0b08a38d6" providerId="LiveId" clId="{B7338B13-7FEE-434B-BD7F-796A62616295}" dt="2023-10-21T02:35:51.195" v="66" actId="478"/>
          <ac:spMkLst>
            <pc:docMk/>
            <pc:sldMk cId="2684710064" sldId="257"/>
            <ac:spMk id="18" creationId="{2BD1F250-B473-82A0-D116-9475E7AF5578}"/>
          </ac:spMkLst>
        </pc:spChg>
        <pc:spChg chg="add del mod">
          <ac:chgData name="DAOJIE PENG" userId="a79c90f0b08a38d6" providerId="LiveId" clId="{B7338B13-7FEE-434B-BD7F-796A62616295}" dt="2023-10-21T02:35:51.195" v="66" actId="478"/>
          <ac:spMkLst>
            <pc:docMk/>
            <pc:sldMk cId="2684710064" sldId="257"/>
            <ac:spMk id="19" creationId="{DF7AB497-043D-D62D-ED47-67C8D23AB620}"/>
          </ac:spMkLst>
        </pc:spChg>
        <pc:spChg chg="add del mod">
          <ac:chgData name="DAOJIE PENG" userId="a79c90f0b08a38d6" providerId="LiveId" clId="{B7338B13-7FEE-434B-BD7F-796A62616295}" dt="2023-10-21T02:35:51.195" v="66" actId="478"/>
          <ac:spMkLst>
            <pc:docMk/>
            <pc:sldMk cId="2684710064" sldId="257"/>
            <ac:spMk id="20" creationId="{4183354E-E3C2-DFF7-E446-EB9B3B6B2709}"/>
          </ac:spMkLst>
        </pc:spChg>
        <pc:spChg chg="add del mod">
          <ac:chgData name="DAOJIE PENG" userId="a79c90f0b08a38d6" providerId="LiveId" clId="{B7338B13-7FEE-434B-BD7F-796A62616295}" dt="2023-10-21T02:35:30.369" v="63" actId="478"/>
          <ac:spMkLst>
            <pc:docMk/>
            <pc:sldMk cId="2684710064" sldId="257"/>
            <ac:spMk id="21" creationId="{5776C85F-8E88-62FC-6FA4-43276192534C}"/>
          </ac:spMkLst>
        </pc:spChg>
        <pc:spChg chg="add mod">
          <ac:chgData name="DAOJIE PENG" userId="a79c90f0b08a38d6" providerId="LiveId" clId="{B7338B13-7FEE-434B-BD7F-796A62616295}" dt="2023-10-21T04:04:05.964" v="178" actId="14861"/>
          <ac:spMkLst>
            <pc:docMk/>
            <pc:sldMk cId="2684710064" sldId="257"/>
            <ac:spMk id="24" creationId="{4ECF0328-4955-48D9-D4C3-671A8BDB3092}"/>
          </ac:spMkLst>
        </pc:spChg>
        <pc:spChg chg="mod">
          <ac:chgData name="DAOJIE PENG" userId="a79c90f0b08a38d6" providerId="LiveId" clId="{B7338B13-7FEE-434B-BD7F-796A62616295}" dt="2023-10-21T02:38:50.297" v="100" actId="207"/>
          <ac:spMkLst>
            <pc:docMk/>
            <pc:sldMk cId="2684710064" sldId="257"/>
            <ac:spMk id="26" creationId="{272FD153-F237-2988-BEF2-69E53A60D015}"/>
          </ac:spMkLst>
        </pc:spChg>
        <pc:spChg chg="mod">
          <ac:chgData name="DAOJIE PENG" userId="a79c90f0b08a38d6" providerId="LiveId" clId="{B7338B13-7FEE-434B-BD7F-796A62616295}" dt="2023-10-21T02:36:30.374" v="73" actId="1076"/>
          <ac:spMkLst>
            <pc:docMk/>
            <pc:sldMk cId="2684710064" sldId="257"/>
            <ac:spMk id="27" creationId="{32B4490D-0E65-941F-0436-5EA0B873C732}"/>
          </ac:spMkLst>
        </pc:spChg>
        <pc:spChg chg="add del mod">
          <ac:chgData name="DAOJIE PENG" userId="a79c90f0b08a38d6" providerId="LiveId" clId="{B7338B13-7FEE-434B-BD7F-796A62616295}" dt="2023-10-21T02:36:03.270" v="69" actId="478"/>
          <ac:spMkLst>
            <pc:docMk/>
            <pc:sldMk cId="2684710064" sldId="257"/>
            <ac:spMk id="28" creationId="{993FBED1-E096-281A-3CBC-F733601983C2}"/>
          </ac:spMkLst>
        </pc:spChg>
        <pc:spChg chg="mod">
          <ac:chgData name="DAOJIE PENG" userId="a79c90f0b08a38d6" providerId="LiveId" clId="{B7338B13-7FEE-434B-BD7F-796A62616295}" dt="2023-10-21T02:38:41.751" v="97" actId="207"/>
          <ac:spMkLst>
            <pc:docMk/>
            <pc:sldMk cId="2684710064" sldId="257"/>
            <ac:spMk id="30" creationId="{8DC2BC1E-A374-3F0B-B39E-D7D8FF253FDE}"/>
          </ac:spMkLst>
        </pc:spChg>
        <pc:spChg chg="mod">
          <ac:chgData name="DAOJIE PENG" userId="a79c90f0b08a38d6" providerId="LiveId" clId="{B7338B13-7FEE-434B-BD7F-796A62616295}" dt="2023-10-21T02:36:23.958" v="72" actId="1076"/>
          <ac:spMkLst>
            <pc:docMk/>
            <pc:sldMk cId="2684710064" sldId="257"/>
            <ac:spMk id="31" creationId="{C385062C-24FE-AB12-4650-36AD0524DDFD}"/>
          </ac:spMkLst>
        </pc:spChg>
        <pc:spChg chg="add mod">
          <ac:chgData name="DAOJIE PENG" userId="a79c90f0b08a38d6" providerId="LiveId" clId="{B7338B13-7FEE-434B-BD7F-796A62616295}" dt="2023-10-21T02:37:44.016" v="87" actId="1076"/>
          <ac:spMkLst>
            <pc:docMk/>
            <pc:sldMk cId="2684710064" sldId="257"/>
            <ac:spMk id="32" creationId="{81D6B7B9-5AFE-991C-E7F7-C8E7D789BBFF}"/>
          </ac:spMkLst>
        </pc:spChg>
        <pc:spChg chg="add mod">
          <ac:chgData name="DAOJIE PENG" userId="a79c90f0b08a38d6" providerId="LiveId" clId="{B7338B13-7FEE-434B-BD7F-796A62616295}" dt="2023-10-21T04:04:05.964" v="178" actId="14861"/>
          <ac:spMkLst>
            <pc:docMk/>
            <pc:sldMk cId="2684710064" sldId="257"/>
            <ac:spMk id="33" creationId="{6A8E35B3-29B3-DBA2-65CB-F7564DEB454A}"/>
          </ac:spMkLst>
        </pc:spChg>
        <pc:spChg chg="mod topLvl">
          <ac:chgData name="DAOJIE PENG" userId="a79c90f0b08a38d6" providerId="LiveId" clId="{B7338B13-7FEE-434B-BD7F-796A62616295}" dt="2023-10-21T04:05:54.467" v="183" actId="207"/>
          <ac:spMkLst>
            <pc:docMk/>
            <pc:sldMk cId="2684710064" sldId="257"/>
            <ac:spMk id="35" creationId="{59842BB6-F918-700E-F07F-9CE494CE8B03}"/>
          </ac:spMkLst>
        </pc:spChg>
        <pc:spChg chg="del mod topLvl">
          <ac:chgData name="DAOJIE PENG" userId="a79c90f0b08a38d6" providerId="LiveId" clId="{B7338B13-7FEE-434B-BD7F-796A62616295}" dt="2023-10-21T02:39:35.015" v="103" actId="478"/>
          <ac:spMkLst>
            <pc:docMk/>
            <pc:sldMk cId="2684710064" sldId="257"/>
            <ac:spMk id="36" creationId="{0D2023C0-38FD-DE83-A38F-E2E0DD0CE358}"/>
          </ac:spMkLst>
        </pc:spChg>
        <pc:spChg chg="mod topLvl">
          <ac:chgData name="DAOJIE PENG" userId="a79c90f0b08a38d6" providerId="LiveId" clId="{B7338B13-7FEE-434B-BD7F-796A62616295}" dt="2023-10-21T04:05:54.467" v="183" actId="207"/>
          <ac:spMkLst>
            <pc:docMk/>
            <pc:sldMk cId="2684710064" sldId="257"/>
            <ac:spMk id="38" creationId="{013EE4E3-8FC6-FF04-9602-4B6F4F385727}"/>
          </ac:spMkLst>
        </pc:spChg>
        <pc:spChg chg="del mod topLvl">
          <ac:chgData name="DAOJIE PENG" userId="a79c90f0b08a38d6" providerId="LiveId" clId="{B7338B13-7FEE-434B-BD7F-796A62616295}" dt="2023-10-21T02:39:37.423" v="104" actId="478"/>
          <ac:spMkLst>
            <pc:docMk/>
            <pc:sldMk cId="2684710064" sldId="257"/>
            <ac:spMk id="39" creationId="{A119C788-FFB2-C18C-7C25-605D09DD1133}"/>
          </ac:spMkLst>
        </pc:spChg>
        <pc:spChg chg="add mod">
          <ac:chgData name="DAOJIE PENG" userId="a79c90f0b08a38d6" providerId="LiveId" clId="{B7338B13-7FEE-434B-BD7F-796A62616295}" dt="2023-10-21T02:40:08.499" v="122" actId="20577"/>
          <ac:spMkLst>
            <pc:docMk/>
            <pc:sldMk cId="2684710064" sldId="257"/>
            <ac:spMk id="40" creationId="{624A6401-6774-E1F1-388F-3CA01FBB1134}"/>
          </ac:spMkLst>
        </pc:spChg>
        <pc:spChg chg="add mod">
          <ac:chgData name="DAOJIE PENG" userId="a79c90f0b08a38d6" providerId="LiveId" clId="{B7338B13-7FEE-434B-BD7F-796A62616295}" dt="2023-10-21T05:05:02.186" v="185"/>
          <ac:spMkLst>
            <pc:docMk/>
            <pc:sldMk cId="2684710064" sldId="257"/>
            <ac:spMk id="41" creationId="{C2E72718-BBE1-4FE6-7904-2D3DD5CE2DA6}"/>
          </ac:spMkLst>
        </pc:spChg>
        <pc:grpChg chg="add mod">
          <ac:chgData name="DAOJIE PENG" userId="a79c90f0b08a38d6" providerId="LiveId" clId="{B7338B13-7FEE-434B-BD7F-796A62616295}" dt="2023-10-21T02:35:39.194" v="64" actId="164"/>
          <ac:grpSpMkLst>
            <pc:docMk/>
            <pc:sldMk cId="2684710064" sldId="257"/>
            <ac:grpSpMk id="22" creationId="{B0748A70-E2CE-ED28-D7E0-C8DA5DB0946A}"/>
          </ac:grpSpMkLst>
        </pc:grpChg>
        <pc:grpChg chg="add mod">
          <ac:chgData name="DAOJIE PENG" userId="a79c90f0b08a38d6" providerId="LiveId" clId="{B7338B13-7FEE-434B-BD7F-796A62616295}" dt="2023-10-21T02:35:44.836" v="65" actId="164"/>
          <ac:grpSpMkLst>
            <pc:docMk/>
            <pc:sldMk cId="2684710064" sldId="257"/>
            <ac:grpSpMk id="23" creationId="{96C1A9E0-2421-1C3D-6CAC-743198220C9B}"/>
          </ac:grpSpMkLst>
        </pc:grpChg>
        <pc:grpChg chg="add mod">
          <ac:chgData name="DAOJIE PENG" userId="a79c90f0b08a38d6" providerId="LiveId" clId="{B7338B13-7FEE-434B-BD7F-796A62616295}" dt="2023-10-21T02:36:39.424" v="74" actId="1076"/>
          <ac:grpSpMkLst>
            <pc:docMk/>
            <pc:sldMk cId="2684710064" sldId="257"/>
            <ac:grpSpMk id="25" creationId="{60736A04-1A09-3555-480A-73A4FB188EA0}"/>
          </ac:grpSpMkLst>
        </pc:grpChg>
        <pc:grpChg chg="add mod">
          <ac:chgData name="DAOJIE PENG" userId="a79c90f0b08a38d6" providerId="LiveId" clId="{B7338B13-7FEE-434B-BD7F-796A62616295}" dt="2023-10-21T02:36:39.424" v="74" actId="1076"/>
          <ac:grpSpMkLst>
            <pc:docMk/>
            <pc:sldMk cId="2684710064" sldId="257"/>
            <ac:grpSpMk id="29" creationId="{B192EE8A-D2A0-99F9-0681-3015DAFB4FA3}"/>
          </ac:grpSpMkLst>
        </pc:grpChg>
        <pc:grpChg chg="add del mod">
          <ac:chgData name="DAOJIE PENG" userId="a79c90f0b08a38d6" providerId="LiveId" clId="{B7338B13-7FEE-434B-BD7F-796A62616295}" dt="2023-10-21T02:39:35.015" v="103" actId="478"/>
          <ac:grpSpMkLst>
            <pc:docMk/>
            <pc:sldMk cId="2684710064" sldId="257"/>
            <ac:grpSpMk id="34" creationId="{512DCD2D-7F06-0EDE-86DA-3E5794D6E1BD}"/>
          </ac:grpSpMkLst>
        </pc:grpChg>
        <pc:grpChg chg="add del mod">
          <ac:chgData name="DAOJIE PENG" userId="a79c90f0b08a38d6" providerId="LiveId" clId="{B7338B13-7FEE-434B-BD7F-796A62616295}" dt="2023-10-21T02:39:37.423" v="104" actId="478"/>
          <ac:grpSpMkLst>
            <pc:docMk/>
            <pc:sldMk cId="2684710064" sldId="257"/>
            <ac:grpSpMk id="37" creationId="{7491FA49-39FF-32D2-10F1-C9F14179BEBB}"/>
          </ac:grpSpMkLst>
        </pc:grpChg>
        <pc:picChg chg="add mod">
          <ac:chgData name="DAOJIE PENG" userId="a79c90f0b08a38d6" providerId="LiveId" clId="{B7338B13-7FEE-434B-BD7F-796A62616295}" dt="2023-10-21T02:33:31.893" v="47" actId="1076"/>
          <ac:picMkLst>
            <pc:docMk/>
            <pc:sldMk cId="2684710064" sldId="257"/>
            <ac:picMk id="17" creationId="{8ADC747D-63A2-550C-9042-0FA928FA5E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E13D0-E8FA-985F-9364-2F47AA5FF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27D63-8EEC-8955-FFAF-9FE9D5EB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19480-F00F-4A1A-0284-9A52EC3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68DFF-E388-AE34-641F-B319A2D0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470E1-1124-0CF5-A0DE-C08A1FAC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6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58A4A-1218-6019-C487-ABD54D9D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42907-35B3-1E72-A752-92C773828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8CCE8-9F9B-C6AE-D39D-6F21234F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7CD09-065B-DE41-E64A-DCA36A6E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1BFFA-C9A1-C1DB-6619-1038B2DB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7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D97D98-DF57-6E60-E6F9-70BA5042C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6A17E-0DF9-7F57-8FBC-DCFBB579D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F8B1C-30E8-E40D-5602-3C6BFCD0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FD415-D60F-3B28-3836-E6410299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6BE79-CB63-D23A-9958-C31A517B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4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F77B1-CCBC-454E-E09A-78D7FD74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681C7-FB5D-7E93-9811-65615CD2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8C5D-0E64-EF06-FA2F-162BFBA5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A657A-89B0-829B-D1F1-40368B01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E2927-5D2C-E8DA-D27F-4CDA6329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4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20DEB-5A88-71FC-4E60-A0A03CB0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2EC52-DCC7-624A-7D6C-C140B5FE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CB47C-ED14-4AD9-070A-F50E3844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01EA9-EFB3-4024-67FA-7962AE41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F3B81-23B2-D0D9-E6C9-2A22471D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1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3CA8-CDCF-D337-079E-B75D220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D4A1-50E2-A9E7-511C-7FE165F9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61DCC-35A6-E955-8688-210AE415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FA84B-663A-4DE0-C9EA-BB2A99EB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436F9-D25A-1A61-89B2-0C1307D9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0A3F3-943D-6360-63F6-FAC9CF47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B8B9A-1B5A-9D6D-AC11-8790800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5445-CCE5-BF45-E0E9-3C0D48CB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11A56-282E-64B7-A372-BC684481E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4BA6EB-27C8-9FDE-93EF-7E99BA512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E34B57-529B-A9A1-6F6B-54A0C6E9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58679-3001-2541-857B-7CDD5F07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13A972-AB9D-A200-11D7-E844DC2C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1B82E3-9FA9-08F6-A889-C4111D99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284F-45D7-D2B6-DF00-20CCB4ED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6E0DF-BC2C-EA01-53F0-740679FB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E33F2-11AF-3840-8D64-E53E7694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906DA5-BC3F-F099-D188-36CC81E0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CC3F9-9C85-219D-1D70-6954F64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A1A6B3-2695-5C59-0F9A-860DDADE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079D3-AC85-5327-7462-76C456A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70583-122A-A9B5-1FB4-62C45F5F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EDB96-8FD3-CF15-0C16-BC5E3FB2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E68F2-E851-30EC-4498-660366085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2AD6B-2C9A-409C-DD5B-CEC9541B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65016-5A82-90F3-977D-36759DFA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C9007-2F05-1DC9-BB71-ECCDADE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5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BE18-A909-4CE9-C89C-BC5BC7B0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6D9969-1667-A086-8A73-3E40662AA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5AD86-5C04-EE85-F6F0-864475DD9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CCBA7-48AD-36E8-96BC-3A531D83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72D2A-A109-8EF3-EA43-8EDFB857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9E155-58BC-28EE-1C1C-3BD0BC37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5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F534BE-D1C2-38AA-A2C4-D83733C3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C7A79-4DAA-EACA-A798-9450590F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21B2B-C971-9650-93B7-C66297CF5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0463-9E81-4D49-AA1F-A40805901BFD}" type="datetimeFigureOut">
              <a:rPr lang="zh-CN" altLang="en-US" smtClean="0"/>
              <a:t>2023-10-21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88526-4BF2-896F-B97B-A3A2D0DE8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7CDD4-587E-892F-27B9-B2399A4A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E43A-9C98-493A-9BD2-B4E18F07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0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A67D4-D1D7-3594-219A-5C1C20EF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0920F5-6872-24B0-D400-849C2702C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2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FC2CE3F-F1D7-5296-1EB2-F4E2F977B8C5}"/>
              </a:ext>
            </a:extLst>
          </p:cNvPr>
          <p:cNvSpPr/>
          <p:nvPr/>
        </p:nvSpPr>
        <p:spPr>
          <a:xfrm>
            <a:off x="932688" y="594360"/>
            <a:ext cx="3163824" cy="22951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C1A9E0-2421-1C3D-6CAC-743198220C9B}"/>
              </a:ext>
            </a:extLst>
          </p:cNvPr>
          <p:cNvGrpSpPr/>
          <p:nvPr/>
        </p:nvGrpSpPr>
        <p:grpSpPr>
          <a:xfrm>
            <a:off x="1130287" y="857417"/>
            <a:ext cx="1835937" cy="1361675"/>
            <a:chOff x="1130287" y="857417"/>
            <a:chExt cx="1835937" cy="13616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44C4F8B-184D-3BA8-B822-79E5BC711EFD}"/>
                </a:ext>
              </a:extLst>
            </p:cNvPr>
            <p:cNvSpPr/>
            <p:nvPr/>
          </p:nvSpPr>
          <p:spPr>
            <a:xfrm>
              <a:off x="1130287" y="857417"/>
              <a:ext cx="1835937" cy="136167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EE59532-8D4A-3C41-52EF-FC216A2CBDE4}"/>
                    </a:ext>
                  </a:extLst>
                </p:cNvPr>
                <p:cNvSpPr txBox="1"/>
                <p:nvPr/>
              </p:nvSpPr>
              <p:spPr>
                <a:xfrm>
                  <a:off x="1852528" y="1353588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EE59532-8D4A-3C41-52EF-FC216A2CB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528" y="1353588"/>
                  <a:ext cx="39145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4AE2A8-9EA6-A298-2E8D-56CBD7B995B4}"/>
                  </a:ext>
                </a:extLst>
              </p:cNvPr>
              <p:cNvSpPr txBox="1"/>
              <p:nvPr/>
            </p:nvSpPr>
            <p:spPr>
              <a:xfrm>
                <a:off x="3254993" y="1372600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4AE2A8-9EA6-A298-2E8D-56CBD7B99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93" y="1372600"/>
                <a:ext cx="482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B0345C4-ECA3-0DAF-953B-84888B76F519}"/>
              </a:ext>
            </a:extLst>
          </p:cNvPr>
          <p:cNvSpPr/>
          <p:nvPr/>
        </p:nvSpPr>
        <p:spPr>
          <a:xfrm>
            <a:off x="4407264" y="594360"/>
            <a:ext cx="3163824" cy="22951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748A70-E2CE-ED28-D7E0-C8DA5DB0946A}"/>
              </a:ext>
            </a:extLst>
          </p:cNvPr>
          <p:cNvGrpSpPr/>
          <p:nvPr/>
        </p:nvGrpSpPr>
        <p:grpSpPr>
          <a:xfrm>
            <a:off x="5538570" y="857417"/>
            <a:ext cx="1835937" cy="1361675"/>
            <a:chOff x="5538570" y="857417"/>
            <a:chExt cx="1835937" cy="136167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EAF6475-9DA7-DC09-4574-821C7DB2B5EB}"/>
                </a:ext>
              </a:extLst>
            </p:cNvPr>
            <p:cNvSpPr/>
            <p:nvPr/>
          </p:nvSpPr>
          <p:spPr>
            <a:xfrm>
              <a:off x="5538570" y="857417"/>
              <a:ext cx="1835937" cy="136167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56D7E5D-D13B-FAD2-2B52-F445F1F7A707}"/>
                    </a:ext>
                  </a:extLst>
                </p:cNvPr>
                <p:cNvSpPr txBox="1"/>
                <p:nvPr/>
              </p:nvSpPr>
              <p:spPr>
                <a:xfrm>
                  <a:off x="6253694" y="1372600"/>
                  <a:ext cx="405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56D7E5D-D13B-FAD2-2B52-F445F1F7A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94" y="1372600"/>
                  <a:ext cx="4056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05414DD-3BCE-AEA4-1426-4D85BD7C6CC5}"/>
                  </a:ext>
                </a:extLst>
              </p:cNvPr>
              <p:cNvSpPr txBox="1"/>
              <p:nvPr/>
            </p:nvSpPr>
            <p:spPr>
              <a:xfrm>
                <a:off x="4721277" y="1372600"/>
                <a:ext cx="505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05414DD-3BCE-AEA4-1426-4D85BD7C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77" y="1372600"/>
                <a:ext cx="5055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8ADC747D-63A2-550C-9042-0FA928FA5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376" y="503471"/>
            <a:ext cx="3276191" cy="240087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ECF0328-4955-48D9-D4C3-671A8BDB3092}"/>
              </a:ext>
            </a:extLst>
          </p:cNvPr>
          <p:cNvSpPr/>
          <p:nvPr/>
        </p:nvSpPr>
        <p:spPr>
          <a:xfrm>
            <a:off x="932688" y="3209268"/>
            <a:ext cx="3163824" cy="22951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0736A04-1A09-3555-480A-73A4FB188EA0}"/>
              </a:ext>
            </a:extLst>
          </p:cNvPr>
          <p:cNvGrpSpPr/>
          <p:nvPr/>
        </p:nvGrpSpPr>
        <p:grpSpPr>
          <a:xfrm>
            <a:off x="1069327" y="3667745"/>
            <a:ext cx="1835937" cy="1361675"/>
            <a:chOff x="1130287" y="857417"/>
            <a:chExt cx="1835937" cy="136167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72FD153-F237-2988-BEF2-69E53A60D015}"/>
                </a:ext>
              </a:extLst>
            </p:cNvPr>
            <p:cNvSpPr/>
            <p:nvPr/>
          </p:nvSpPr>
          <p:spPr>
            <a:xfrm>
              <a:off x="1130287" y="857417"/>
              <a:ext cx="1835937" cy="136167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2B4490D-0E65-941F-0436-5EA0B873C732}"/>
                    </a:ext>
                  </a:extLst>
                </p:cNvPr>
                <p:cNvSpPr txBox="1"/>
                <p:nvPr/>
              </p:nvSpPr>
              <p:spPr>
                <a:xfrm>
                  <a:off x="1461074" y="1353587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2B4490D-0E65-941F-0436-5EA0B873C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074" y="1353587"/>
                  <a:ext cx="39145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192EE8A-D2A0-99F9-0681-3015DAFB4FA3}"/>
              </a:ext>
            </a:extLst>
          </p:cNvPr>
          <p:cNvGrpSpPr/>
          <p:nvPr/>
        </p:nvGrpSpPr>
        <p:grpSpPr>
          <a:xfrm>
            <a:off x="2120456" y="3667744"/>
            <a:ext cx="1835937" cy="1361675"/>
            <a:chOff x="5538570" y="857417"/>
            <a:chExt cx="1835937" cy="136167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DC2BC1E-A374-3F0B-B39E-D7D8FF253FDE}"/>
                </a:ext>
              </a:extLst>
            </p:cNvPr>
            <p:cNvSpPr/>
            <p:nvPr/>
          </p:nvSpPr>
          <p:spPr>
            <a:xfrm>
              <a:off x="5538570" y="857417"/>
              <a:ext cx="1835937" cy="136167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385062C-24FE-AB12-4650-36AD0524DDFD}"/>
                    </a:ext>
                  </a:extLst>
                </p:cNvPr>
                <p:cNvSpPr txBox="1"/>
                <p:nvPr/>
              </p:nvSpPr>
              <p:spPr>
                <a:xfrm>
                  <a:off x="6689284" y="1372601"/>
                  <a:ext cx="405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385062C-24FE-AB12-4650-36AD0524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284" y="1372601"/>
                  <a:ext cx="40568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1D6B7B9-5AFE-991C-E7F7-C8E7D789BBFF}"/>
                  </a:ext>
                </a:extLst>
              </p:cNvPr>
              <p:cNvSpPr txBox="1"/>
              <p:nvPr/>
            </p:nvSpPr>
            <p:spPr>
              <a:xfrm>
                <a:off x="2139859" y="4163915"/>
                <a:ext cx="813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1D6B7B9-5AFE-991C-E7F7-C8E7D789B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859" y="4163915"/>
                <a:ext cx="8134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6A8E35B3-29B3-DBA2-65CB-F7564DEB454A}"/>
              </a:ext>
            </a:extLst>
          </p:cNvPr>
          <p:cNvSpPr/>
          <p:nvPr/>
        </p:nvSpPr>
        <p:spPr>
          <a:xfrm>
            <a:off x="4407264" y="3209268"/>
            <a:ext cx="3163824" cy="22951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9842BB6-F918-700E-F07F-9CE494CE8B03}"/>
              </a:ext>
            </a:extLst>
          </p:cNvPr>
          <p:cNvSpPr/>
          <p:nvPr/>
        </p:nvSpPr>
        <p:spPr>
          <a:xfrm>
            <a:off x="4543903" y="3667745"/>
            <a:ext cx="1835937" cy="1361675"/>
          </a:xfrm>
          <a:prstGeom prst="ellipse">
            <a:avLst/>
          </a:prstGeom>
          <a:solidFill>
            <a:srgbClr val="6181B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13EE4E3-8FC6-FF04-9602-4B6F4F385727}"/>
              </a:ext>
            </a:extLst>
          </p:cNvPr>
          <p:cNvSpPr/>
          <p:nvPr/>
        </p:nvSpPr>
        <p:spPr>
          <a:xfrm>
            <a:off x="5595032" y="3667744"/>
            <a:ext cx="1835937" cy="1361675"/>
          </a:xfrm>
          <a:prstGeom prst="ellipse">
            <a:avLst/>
          </a:prstGeom>
          <a:solidFill>
            <a:srgbClr val="6181B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24A6401-6774-E1F1-388F-3CA01FBB1134}"/>
                  </a:ext>
                </a:extLst>
              </p:cNvPr>
              <p:cNvSpPr txBox="1"/>
              <p:nvPr/>
            </p:nvSpPr>
            <p:spPr>
              <a:xfrm>
                <a:off x="5614435" y="4163915"/>
                <a:ext cx="813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24A6401-6774-E1F1-388F-3CA01FBB1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35" y="4163915"/>
                <a:ext cx="8134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2E72718-BBE1-4FE6-7904-2D3DD5CE2DA6}"/>
                  </a:ext>
                </a:extLst>
              </p:cNvPr>
              <p:cNvSpPr txBox="1"/>
              <p:nvPr/>
            </p:nvSpPr>
            <p:spPr>
              <a:xfrm>
                <a:off x="8904514" y="3152001"/>
                <a:ext cx="1909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2E72718-BBE1-4FE6-7904-2D3DD5CE2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514" y="3152001"/>
                <a:ext cx="1909176" cy="276999"/>
              </a:xfrm>
              <a:prstGeom prst="rect">
                <a:avLst/>
              </a:prstGeom>
              <a:blipFill>
                <a:blip r:embed="rId11"/>
                <a:stretch>
                  <a:fillRect l="-3834" t="-8696" r="-4153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7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17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DAOJIE PENG</dc:creator>
  <cp:lastModifiedBy>DAOJIE PENG</cp:lastModifiedBy>
  <cp:revision>1</cp:revision>
  <dcterms:created xsi:type="dcterms:W3CDTF">2023-10-21T02:28:37Z</dcterms:created>
  <dcterms:modified xsi:type="dcterms:W3CDTF">2023-10-21T13:49:09Z</dcterms:modified>
</cp:coreProperties>
</file>