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6152f2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b6152f2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b6152f28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b6152f28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b6152f28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b6152f28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6152f28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b6152f2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b6152f28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b6152f28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b6152f28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b6152f28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6152f28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6152f28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6152f2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b6152f2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b6152f28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b6152f28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6152f28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b6152f28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6152f28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6152f28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b6152f2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b6152f2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b6152f2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b6152f2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6152f28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b6152f28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b6152f28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b6152f28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6152f28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6152f28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6152f28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6152f28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6152f2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b6152f2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6152f28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b6152f28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6152f2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b6152f2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6900" y="1216650"/>
            <a:ext cx="34251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Walmart Retail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Weekly Sales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899700" y="3070725"/>
            <a:ext cx="48390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A prediction algorithm for weekly sales at Walmart retail locations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281400" y="3523925"/>
            <a:ext cx="2002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320">
                <a:latin typeface="Calibri"/>
                <a:ea typeface="Calibri"/>
                <a:cs typeface="Calibri"/>
                <a:sym typeface="Calibri"/>
              </a:rPr>
              <a:t>Capstone 2 Presentation</a:t>
            </a:r>
            <a:endParaRPr i="1" sz="13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320">
                <a:latin typeface="Calibri"/>
                <a:ea typeface="Calibri"/>
                <a:cs typeface="Calibri"/>
                <a:sym typeface="Calibri"/>
              </a:rPr>
              <a:t>Damilola T. Olaiya</a:t>
            </a:r>
            <a:endParaRPr i="1" sz="13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i="1" sz="102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116150"/>
            <a:ext cx="70389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Dummy variables were created for holiday_flag, store, weekday, month and year features.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first column was dropped in each case to prevent issues of multicollinearity.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end result was a dataframe with 69 features/columns. This had potential to be cumbersome.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was split into training and test 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Scaling/standardized to have a mean of 0 and a standard deviation of 1.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Scaling was fit using X_train only then used to transform X_test.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was done so that the model would be completely unaffected by the testing data.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020750"/>
            <a:ext cx="70389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Principal component analysis (PCA) was performed on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all features (no reduction), the variance was explained as such: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25" y="1870950"/>
            <a:ext cx="4538350" cy="2824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097950"/>
            <a:ext cx="7038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PCA and linear regression, RMSE was calculated on the train and test datasets for features ranging in number from 1 to 69. Naturally, the error reduced with more features as more variance was explained.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50" y="1863550"/>
            <a:ext cx="4320261" cy="2989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812925"/>
            <a:ext cx="70389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424325"/>
            <a:ext cx="70389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dummy variables for all categorical features makes the data too granular and convoluted (69 features/columns) as evidenced by the PCA decomposition result from pre-processing.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Going forward, I assumed that all stores (store 1 to store 45) are within the same market segment and ignored store to store differences.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Additionally, the holiday_flag feature did not need to be standardized as the values were already within scale for analysis.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that effect, I mapped the holiday_flag feature back to 1s and 0s and eliminated the store, month and year features from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left 11 features remaining in the dataset (holiday_flag, temperature, fuel_price, cpi, unemployment, weekday_1, weekday_2, weekday_3, weekday_4, weekday_5, weekday_6).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731275"/>
            <a:ext cx="7038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106725" y="1148250"/>
            <a:ext cx="70389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was able to infer that feature reduction may be unnecessary as, although 90% of the variance is explained cumulatively by 8/11 principal components, only one of the components had a variance that was significantly lower than the others.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That, combined with the relatively small number of features, allowed me to ignore feature reduction.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00" y="2325925"/>
            <a:ext cx="4650700" cy="2480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83400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01525"/>
            <a:ext cx="70389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four different models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multiple linear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random forest regression.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Cross validation was performed for ridge, lasso and random forest regressions using: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alphas of 0.1, 1, 10, 100,1000 and 10000 for lasso and ridge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parameters {n_estimators: [300,400,500], max_depth:[4,6,8], min_samples_leaf :[0.1,0.2], max_features:['log2','sqrt']} for random forest  regression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804625"/>
            <a:ext cx="70389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52850"/>
            <a:ext cx="7038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best alpha for both lasso and ridge was found to be 100.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best parameters for the random forest regression were found to be: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max_depth: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max_features: log2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min_samples_leaf: 0.1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n_estimators: 400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776250"/>
            <a:ext cx="70389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Comparison Matrix (MECM)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75" y="2901925"/>
            <a:ext cx="6858000" cy="1095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08938"/>
            <a:ext cx="70389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following metric were used to evaluate both training and test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R^2 or Coefficient of determination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Sum of squared residuals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789950"/>
            <a:ext cx="70389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2852700"/>
            <a:ext cx="70389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Lower RMSE implies a better the model. That said, a significant disparity between training and testing scores would suggest overfitting.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regression models were fairly similar in terms of training and test R2 and RMSE.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However, Multiple linear regression performed best in training metrics but worst in test metrics suggesting that it was slightly overfitting.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476375"/>
            <a:ext cx="6858000" cy="1095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793550"/>
            <a:ext cx="70389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53450" y="2999450"/>
            <a:ext cx="7038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in line with what we would expect from lasso and ridge regression which work to combat overfitting.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 forest regression performed best for all metrics and gave the best overall results.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573875"/>
            <a:ext cx="6858000" cy="1095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562500"/>
            <a:ext cx="70389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Proposal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410575"/>
            <a:ext cx="70389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Hypothesis → How can Walmart use its reported sales data 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predict and take advantage of future sales/demand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potentially improve inventory allocation/scheduling?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Criteria for success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Creating a model that can accurately predict the sales with regards to single and multiple features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782625"/>
            <a:ext cx="7038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was quite small with just 6435 samples initially, which dropped 7.5% after cleaning.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Cross validating the Lasso and Ridge regressions allowed us to select the best alpha.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will proceed with the Random forest regression model as it performed best.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811975"/>
            <a:ext cx="7038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Further Steps to Consider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pca for feature reduction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more of the generated features in the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Testing more parameters in the grid search cv at the cost of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random forest with bagging, boosting etc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 polynomial regression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91875"/>
            <a:ext cx="70389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contains sales information from 45 walmart stores and was obtained from here.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7 features/columns: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weekly_sales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holiday_flag, temperature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fuel_price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cpi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unemployment.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577175"/>
            <a:ext cx="70389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target feature is weekly_sales.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6435 entries/samples in the data. This corresponded to 143 entries each for 45 stores.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no missing values. The data was clean.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Store-to_store analysis yielded the following: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Total and Average weekly sales per store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328600"/>
            <a:ext cx="7130750" cy="4486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09750"/>
            <a:ext cx="70389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Weekly sales grouped by store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564750"/>
            <a:ext cx="6858000" cy="32670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614725"/>
            <a:ext cx="7038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196125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The date feature was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deconstructed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 This included extracting weekday, month and year from each sample.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Categorical and numeric features were parsed and listed out. There were 2 categorical (holiday_flag, store) and 4 numerical features (unemployment, fuel_price, cpi, temperature, weekly_sales).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As expected, there are far more non-holidays than holidays.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00" y="2517525"/>
            <a:ext cx="3186725" cy="217217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00" y="2517525"/>
            <a:ext cx="3186725" cy="2172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810475"/>
            <a:ext cx="7038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388200"/>
            <a:ext cx="70389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and Countplot of weekly sales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00" y="1781325"/>
            <a:ext cx="5511001" cy="309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0175" y="496475"/>
            <a:ext cx="70389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53475" y="1149325"/>
            <a:ext cx="70389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duplicate rows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Outliers were removed using Inter Quartile Range (IQR).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dropped total samples by 7.52%.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63" y="2294775"/>
            <a:ext cx="5259463" cy="2505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