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0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58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00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25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8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80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8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2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1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9B23-CE28-7E4C-9148-3ADF0614EFD7}" type="datetimeFigureOut">
              <a:rPr kumimoji="1" lang="zh-CN" altLang="en-US" smtClean="0"/>
              <a:t>23/12/18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C8EC-6F1D-C646-A568-07A55D9DAF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04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01329" y="3104412"/>
            <a:ext cx="401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X</a:t>
            </a:r>
            <a:r>
              <a:rPr kumimoji="1" lang="zh-CN" altLang="en-US" sz="2800" dirty="0" smtClean="0"/>
              <a:t>垃圾桶（第一周整理）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99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数据后台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jingyu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 descr="WechatIMG18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653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2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数据后台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jingyu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 descr="WechatIMG18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2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机械部分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tanglu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3" name="图片 2" descr="WechatIMG17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4" y="797836"/>
            <a:ext cx="7432856" cy="55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电路部分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zangpeng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 descr="WechatIMG17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438" y="0"/>
            <a:ext cx="331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2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软件交互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lisong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837" y="840327"/>
            <a:ext cx="386583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场景二  垃圾分检员检测垃圾合格率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	</a:t>
            </a:r>
            <a:r>
              <a:rPr kumimoji="1" lang="en-US" altLang="zh-CN" sz="1600" dirty="0" smtClean="0"/>
              <a:t>1 </a:t>
            </a:r>
            <a:r>
              <a:rPr kumimoji="1" lang="zh-CN" altLang="en-US" sz="1600" dirty="0" smtClean="0"/>
              <a:t>分检员 通过分检公众号 对垃圾袋二维码标签进行扫描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	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获得是否是用户参与活动的垃圾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       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如果是 根据用户分类的质量打分 一致</a:t>
            </a:r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颗星</a:t>
            </a:r>
          </a:p>
          <a:p>
            <a:r>
              <a:rPr kumimoji="1" lang="zh-CN" altLang="en-US" sz="1600" dirty="0" smtClean="0"/>
              <a:t>		和给出打分原因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可选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程序交互 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	进入公众号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分检功能 输入用户名密码</a:t>
            </a:r>
            <a:r>
              <a:rPr kumimoji="1" lang="en-US" altLang="zh-CN" sz="1600" dirty="0" smtClean="0"/>
              <a:t>:</a:t>
            </a:r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接口</a:t>
            </a:r>
          </a:p>
          <a:p>
            <a:r>
              <a:rPr kumimoji="1" lang="en-US" altLang="zh-CN" sz="1600" dirty="0" smtClean="0"/>
              <a:t>1 </a:t>
            </a:r>
            <a:r>
              <a:rPr kumimoji="1" lang="zh-CN" altLang="en-US" sz="1600" dirty="0" smtClean="0"/>
              <a:t>判断是否参与活动</a:t>
            </a:r>
            <a:r>
              <a:rPr kumimoji="1" lang="en-US" altLang="zh-CN" sz="1600" dirty="0" smtClean="0"/>
              <a:t>: </a:t>
            </a:r>
          </a:p>
          <a:p>
            <a:r>
              <a:rPr kumimoji="1" lang="en-US" altLang="zh-CN" sz="1600" dirty="0" smtClean="0"/>
              <a:t>	</a:t>
            </a:r>
            <a:r>
              <a:rPr kumimoji="1" lang="zh-CN" altLang="en-US" sz="1600" dirty="0" smtClean="0"/>
              <a:t>输入参数</a:t>
            </a:r>
            <a:r>
              <a:rPr kumimoji="1" lang="en-US" altLang="zh-CN" sz="1600" dirty="0" smtClean="0"/>
              <a:t>: </a:t>
            </a:r>
            <a:r>
              <a:rPr kumimoji="1" lang="zh-CN" altLang="en-US" sz="1600" dirty="0" smtClean="0"/>
              <a:t>垃圾编码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标记的二维码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	</a:t>
            </a:r>
            <a:r>
              <a:rPr kumimoji="1" lang="zh-CN" altLang="en-US" sz="1600" dirty="0" smtClean="0"/>
              <a:t>返回</a:t>
            </a:r>
            <a:r>
              <a:rPr kumimoji="1" lang="en-US" altLang="zh-CN" sz="1600" dirty="0" smtClean="0"/>
              <a:t>: </a:t>
            </a:r>
            <a:r>
              <a:rPr kumimoji="1" lang="zh-CN" altLang="en-US" sz="1600" dirty="0" smtClean="0"/>
              <a:t>是否参与活动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220667" y="497988"/>
            <a:ext cx="48764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600" dirty="0" smtClean="0"/>
          </a:p>
          <a:p>
            <a:r>
              <a:rPr kumimoji="1" lang="en-US" altLang="zh-CN" sz="1600" dirty="0" smtClean="0"/>
              <a:t>1	</a:t>
            </a:r>
            <a:r>
              <a:rPr kumimoji="1" lang="zh-CN" altLang="en-US" sz="1600" dirty="0" smtClean="0"/>
              <a:t>为用户分类垃圾打分</a:t>
            </a:r>
          </a:p>
          <a:p>
            <a:r>
              <a:rPr kumimoji="1" lang="zh-CN" altLang="en-US" sz="1600" dirty="0" smtClean="0"/>
              <a:t>输入参数</a:t>
            </a:r>
            <a:r>
              <a:rPr kumimoji="1" lang="en-US" altLang="zh-CN" sz="1600" dirty="0" smtClean="0"/>
              <a:t>: </a:t>
            </a:r>
            <a:r>
              <a:rPr kumimoji="1" lang="zh-CN" altLang="en-US" sz="1600" dirty="0" smtClean="0"/>
              <a:t>垃圾编码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打分</a:t>
            </a:r>
          </a:p>
          <a:p>
            <a:r>
              <a:rPr kumimoji="1" lang="zh-CN" altLang="en-US" sz="1600" dirty="0" smtClean="0"/>
              <a:t>返回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成功</a:t>
            </a:r>
          </a:p>
          <a:p>
            <a:endParaRPr kumimoji="1" lang="zh-CN" altLang="en-US" sz="1600" dirty="0" smtClean="0"/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      服务端处理</a:t>
            </a:r>
            <a:r>
              <a:rPr kumimoji="1" lang="en-US" altLang="zh-CN" sz="1600" dirty="0" smtClean="0"/>
              <a:t>:</a:t>
            </a:r>
          </a:p>
          <a:p>
            <a:r>
              <a:rPr kumimoji="1" lang="en-US" altLang="zh-CN" sz="1600" dirty="0" smtClean="0"/>
              <a:t>	1</a:t>
            </a:r>
            <a:r>
              <a:rPr kumimoji="1" lang="zh-CN" altLang="en-US" sz="1600" dirty="0" smtClean="0"/>
              <a:t>为垃圾编号打分 </a:t>
            </a:r>
          </a:p>
          <a:p>
            <a:r>
              <a:rPr kumimoji="1" lang="zh-CN" altLang="en-US" sz="1600" dirty="0" smtClean="0"/>
              <a:t>	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垃圾编号对应的积分编号 进行积分确认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与惩罚</a:t>
            </a:r>
            <a:r>
              <a:rPr kumimoji="1" lang="en-US" altLang="zh-CN" sz="1600" dirty="0" smtClean="0"/>
              <a:t>.</a:t>
            </a:r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	3</a:t>
            </a:r>
            <a:r>
              <a:rPr kumimoji="1" lang="zh-CN" altLang="en-US" sz="1600" dirty="0" smtClean="0"/>
              <a:t>为用户增加或者惩罚积分</a:t>
            </a:r>
          </a:p>
          <a:p>
            <a:r>
              <a:rPr kumimoji="1" lang="zh-CN" altLang="en-US" sz="1600" dirty="0" smtClean="0"/>
              <a:t>	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公众号推送积分确认信息</a:t>
            </a:r>
            <a:endParaRPr kumimoji="1"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8472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软件交互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lisong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837" y="840327"/>
            <a:ext cx="386583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场景二  垃圾分检员检测垃圾合格率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	</a:t>
            </a:r>
            <a:r>
              <a:rPr kumimoji="1" lang="en-US" altLang="zh-CN" sz="1600" dirty="0" smtClean="0"/>
              <a:t>1 </a:t>
            </a:r>
            <a:r>
              <a:rPr kumimoji="1" lang="zh-CN" altLang="en-US" sz="1600" dirty="0" smtClean="0"/>
              <a:t>分检员 通过分检公众号 对垃圾袋二维码标签进行扫描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	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获得是否是用户参与活动的垃圾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       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如果是 根据用户分类的质量打分 一致</a:t>
            </a:r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颗星</a:t>
            </a:r>
          </a:p>
          <a:p>
            <a:r>
              <a:rPr kumimoji="1" lang="zh-CN" altLang="en-US" sz="1600" dirty="0" smtClean="0"/>
              <a:t>		和给出打分原因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可选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程序交互 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	进入公众号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分检功能 输入用户名密码</a:t>
            </a:r>
            <a:r>
              <a:rPr kumimoji="1" lang="en-US" altLang="zh-CN" sz="1600" dirty="0" smtClean="0"/>
              <a:t>:</a:t>
            </a:r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接口</a:t>
            </a:r>
          </a:p>
          <a:p>
            <a:r>
              <a:rPr kumimoji="1" lang="en-US" altLang="zh-CN" sz="1600" dirty="0" smtClean="0"/>
              <a:t>1 </a:t>
            </a:r>
            <a:r>
              <a:rPr kumimoji="1" lang="zh-CN" altLang="en-US" sz="1600" dirty="0" smtClean="0"/>
              <a:t>判断是否参与活动</a:t>
            </a:r>
            <a:r>
              <a:rPr kumimoji="1" lang="en-US" altLang="zh-CN" sz="1600" dirty="0" smtClean="0"/>
              <a:t>: </a:t>
            </a:r>
          </a:p>
          <a:p>
            <a:r>
              <a:rPr kumimoji="1" lang="en-US" altLang="zh-CN" sz="1600" dirty="0" smtClean="0"/>
              <a:t>	</a:t>
            </a:r>
            <a:r>
              <a:rPr kumimoji="1" lang="zh-CN" altLang="en-US" sz="1600" dirty="0" smtClean="0"/>
              <a:t>输入参数</a:t>
            </a:r>
            <a:r>
              <a:rPr kumimoji="1" lang="en-US" altLang="zh-CN" sz="1600" dirty="0" smtClean="0"/>
              <a:t>: </a:t>
            </a:r>
            <a:r>
              <a:rPr kumimoji="1" lang="zh-CN" altLang="en-US" sz="1600" dirty="0" smtClean="0"/>
              <a:t>垃圾编码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标记的二维码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	</a:t>
            </a:r>
            <a:r>
              <a:rPr kumimoji="1" lang="zh-CN" altLang="en-US" sz="1600" dirty="0" smtClean="0"/>
              <a:t>返回</a:t>
            </a:r>
            <a:r>
              <a:rPr kumimoji="1" lang="en-US" altLang="zh-CN" sz="1600" dirty="0" smtClean="0"/>
              <a:t>: </a:t>
            </a:r>
            <a:r>
              <a:rPr kumimoji="1" lang="zh-CN" altLang="en-US" sz="1600" dirty="0" smtClean="0"/>
              <a:t>是否参与活动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220667" y="497988"/>
            <a:ext cx="4876400" cy="649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	接口 </a:t>
            </a:r>
          </a:p>
          <a:p>
            <a:r>
              <a:rPr kumimoji="1" lang="zh-CN" altLang="en-US" sz="1600" dirty="0" smtClean="0"/>
              <a:t>参数</a:t>
            </a:r>
            <a:r>
              <a:rPr kumimoji="1" lang="en-US" altLang="zh-CN" sz="1600" dirty="0" smtClean="0"/>
              <a:t>: </a:t>
            </a:r>
            <a:r>
              <a:rPr kumimoji="1" lang="zh-CN" altLang="en-US" sz="1600" dirty="0" smtClean="0"/>
              <a:t>垃圾重量 </a:t>
            </a:r>
            <a:r>
              <a:rPr kumimoji="1" lang="en-US" altLang="zh-CN" sz="1600" dirty="0" smtClean="0"/>
              <a:t>, </a:t>
            </a:r>
            <a:r>
              <a:rPr kumimoji="1" lang="zh-CN" altLang="en-US" sz="1600" dirty="0" smtClean="0"/>
              <a:t>垃圾编号</a:t>
            </a:r>
          </a:p>
          <a:p>
            <a:r>
              <a:rPr kumimoji="1" lang="zh-CN" altLang="en-US" sz="1600" dirty="0" smtClean="0"/>
              <a:t>	 	返回值</a:t>
            </a:r>
            <a:r>
              <a:rPr kumimoji="1" lang="en-US" altLang="zh-CN" sz="1600" dirty="0" smtClean="0"/>
              <a:t>: </a:t>
            </a:r>
            <a:r>
              <a:rPr kumimoji="1" lang="zh-CN" altLang="en-US" sz="1600" dirty="0" smtClean="0"/>
              <a:t>二维码图片地址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服务端处理</a:t>
            </a:r>
            <a:r>
              <a:rPr kumimoji="1" lang="en-US" altLang="zh-CN" sz="1600" dirty="0" smtClean="0"/>
              <a:t>:</a:t>
            </a:r>
          </a:p>
          <a:p>
            <a:r>
              <a:rPr kumimoji="1" lang="en-US" altLang="zh-CN" sz="1600" dirty="0" smtClean="0"/>
              <a:t>	</a:t>
            </a:r>
          </a:p>
          <a:p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垃圾编号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分配积分存入数据库</a:t>
            </a:r>
            <a:r>
              <a:rPr kumimoji="1" lang="en-US" altLang="zh-CN" sz="1600" dirty="0" smtClean="0"/>
              <a:t>.(</a:t>
            </a:r>
            <a:r>
              <a:rPr kumimoji="1" lang="zh-CN" altLang="en-US" sz="1600" dirty="0" smtClean="0"/>
              <a:t>所有积分分发系统都通过总积分进行分发</a:t>
            </a:r>
            <a:r>
              <a:rPr kumimoji="1" lang="en-US" altLang="zh-CN" sz="1600" dirty="0" smtClean="0"/>
              <a:t>.</a:t>
            </a:r>
            <a:r>
              <a:rPr kumimoji="1" lang="zh-CN" altLang="en-US" sz="1600" dirty="0" smtClean="0"/>
              <a:t>控制积分总量避免超过兑换能力</a:t>
            </a:r>
            <a:r>
              <a:rPr kumimoji="1" lang="en-US" altLang="zh-CN" sz="1600" dirty="0" smtClean="0"/>
              <a:t>)</a:t>
            </a:r>
          </a:p>
          <a:p>
            <a:r>
              <a:rPr kumimoji="1" lang="zh-CN" altLang="en-US" sz="1600" dirty="0" smtClean="0"/>
              <a:t>生产串码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调用二维码生产器生产二维码图片</a:t>
            </a:r>
          </a:p>
          <a:p>
            <a:endParaRPr kumimoji="1" lang="zh-CN" altLang="en-US" sz="1600" dirty="0" smtClean="0"/>
          </a:p>
          <a:p>
            <a:endParaRPr kumimoji="1" lang="zh-CN" altLang="en-US" sz="1600" dirty="0" smtClean="0"/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微信端 扫描二维获取积分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待确认积分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	</a:t>
            </a:r>
          </a:p>
          <a:p>
            <a:r>
              <a:rPr kumimoji="1" lang="en-US" altLang="zh-CN" sz="1600" dirty="0" smtClean="0"/>
              <a:t>	</a:t>
            </a:r>
            <a:r>
              <a:rPr kumimoji="1" lang="zh-CN" altLang="en-US" sz="1600" dirty="0" smtClean="0"/>
              <a:t>微信端扫描二维码获取串码 调用服务接口获取积分</a:t>
            </a:r>
          </a:p>
          <a:p>
            <a:r>
              <a:rPr kumimoji="1" lang="zh-CN" altLang="en-US" sz="1600" dirty="0" smtClean="0"/>
              <a:t>	</a:t>
            </a:r>
          </a:p>
          <a:p>
            <a:r>
              <a:rPr kumimoji="1" lang="zh-CN" altLang="en-US" sz="1600" dirty="0" smtClean="0"/>
              <a:t>	接口 </a:t>
            </a:r>
            <a:r>
              <a:rPr kumimoji="1" lang="en-US" altLang="zh-CN" sz="1600" dirty="0" smtClean="0"/>
              <a:t>: </a:t>
            </a:r>
          </a:p>
          <a:p>
            <a:r>
              <a:rPr kumimoji="1" lang="en-US" altLang="zh-CN" sz="1600" dirty="0" smtClean="0"/>
              <a:t>		</a:t>
            </a:r>
            <a:r>
              <a:rPr kumimoji="1" lang="zh-CN" altLang="en-US" sz="1600" dirty="0" smtClean="0"/>
              <a:t>参数</a:t>
            </a:r>
            <a:r>
              <a:rPr kumimoji="1" lang="en-US" altLang="zh-CN" sz="1600" dirty="0" smtClean="0"/>
              <a:t>: </a:t>
            </a:r>
            <a:r>
              <a:rPr kumimoji="1" lang="zh-CN" altLang="en-US" sz="1600" dirty="0" smtClean="0"/>
              <a:t>串码</a:t>
            </a:r>
            <a:r>
              <a:rPr kumimoji="1" lang="en-US" altLang="zh-CN" sz="1600" dirty="0" smtClean="0"/>
              <a:t>, </a:t>
            </a:r>
            <a:r>
              <a:rPr kumimoji="1" lang="zh-CN" altLang="en-US" sz="1600" dirty="0" smtClean="0"/>
              <a:t>用户</a:t>
            </a:r>
            <a:r>
              <a:rPr kumimoji="1" lang="en-US" altLang="zh-CN" sz="1600" dirty="0" err="1" smtClean="0"/>
              <a:t>openid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		</a:t>
            </a:r>
            <a:r>
              <a:rPr kumimoji="1" lang="zh-CN" altLang="en-US" sz="1600" dirty="0" smtClean="0"/>
              <a:t>返回值</a:t>
            </a:r>
            <a:r>
              <a:rPr kumimoji="1" lang="en-US" altLang="zh-CN" sz="1600" dirty="0" smtClean="0"/>
              <a:t>: </a:t>
            </a:r>
            <a:r>
              <a:rPr kumimoji="1" lang="zh-CN" altLang="en-US" sz="1600" dirty="0" smtClean="0"/>
              <a:t>获得积分</a:t>
            </a:r>
            <a:r>
              <a:rPr kumimoji="1" lang="en-US" altLang="zh-CN" sz="1600" dirty="0" smtClean="0"/>
              <a:t>, </a:t>
            </a:r>
            <a:r>
              <a:rPr kumimoji="1" lang="zh-CN" altLang="en-US" sz="1600" dirty="0" smtClean="0"/>
              <a:t>或者失败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	服务端处理</a:t>
            </a:r>
            <a:r>
              <a:rPr kumimoji="1" lang="en-US" altLang="zh-CN" sz="1600" dirty="0" smtClean="0"/>
              <a:t>:</a:t>
            </a:r>
          </a:p>
          <a:p>
            <a:r>
              <a:rPr kumimoji="1" lang="en-US" altLang="zh-CN" sz="1600" dirty="0" smtClean="0"/>
              <a:t>		</a:t>
            </a:r>
          </a:p>
          <a:p>
            <a:r>
              <a:rPr kumimoji="1" lang="en-US" altLang="zh-CN" sz="1600" dirty="0" smtClean="0"/>
              <a:t>		</a:t>
            </a:r>
            <a:r>
              <a:rPr kumimoji="1" lang="zh-CN" altLang="en-US" sz="1600" dirty="0" smtClean="0"/>
              <a:t>判断串码是否正确</a:t>
            </a:r>
          </a:p>
          <a:p>
            <a:r>
              <a:rPr kumimoji="1" lang="zh-CN" altLang="en-US" sz="1600" dirty="0" smtClean="0"/>
              <a:t>		把积分分配给用户 存入数据库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726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软件交互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lisong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837" y="840327"/>
            <a:ext cx="38658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场景三  用户积分使用</a:t>
            </a:r>
          </a:p>
          <a:p>
            <a:r>
              <a:rPr kumimoji="1" lang="zh-CN" altLang="en-US" sz="1600" dirty="0" smtClean="0"/>
              <a:t>	</a:t>
            </a:r>
          </a:p>
          <a:p>
            <a:r>
              <a:rPr kumimoji="1" lang="zh-CN" altLang="en-US" sz="1600" dirty="0" smtClean="0"/>
              <a:t>	使用流程</a:t>
            </a:r>
          </a:p>
          <a:p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用户使用有效积分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排除待确认积分</a:t>
            </a:r>
            <a:r>
              <a:rPr kumimoji="1" lang="en-US" altLang="zh-CN" sz="1600" dirty="0" smtClean="0"/>
              <a:t>) </a:t>
            </a:r>
            <a:r>
              <a:rPr kumimoji="1" lang="zh-CN" altLang="en-US" sz="1600" dirty="0" smtClean="0"/>
              <a:t>兑换水果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或者红包等 使用积分兑换游戏</a:t>
            </a:r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用户没有注册信息提示用户注册信息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用户名称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电话号码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邮件地址等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用户提交订单后扣除积分</a:t>
            </a:r>
          </a:p>
          <a:p>
            <a:r>
              <a:rPr kumimoji="1" lang="zh-CN" altLang="en-US" sz="1600" dirty="0" smtClean="0"/>
              <a:t>用户可以通过积分加现金的方式兑换商品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公众号 推送积分确认信息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推送垃圾分类知识</a:t>
            </a:r>
          </a:p>
          <a:p>
            <a:endParaRPr kumimoji="1" lang="zh-CN" altLang="en-US" sz="1600" dirty="0" smtClean="0"/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用户查看积分 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查看礼品 下订单</a:t>
            </a:r>
          </a:p>
          <a:p>
            <a:endParaRPr kumimoji="1" lang="zh-CN" altLang="en-US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267600" y="859001"/>
            <a:ext cx="487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场景四   后台管理界面</a:t>
            </a:r>
          </a:p>
          <a:p>
            <a:endParaRPr kumimoji="1" lang="zh-CN" altLang="en-US" sz="1600" dirty="0" smtClean="0"/>
          </a:p>
          <a:p>
            <a:r>
              <a:rPr kumimoji="1" lang="en-US" altLang="zh-CN" sz="1600" dirty="0" smtClean="0"/>
              <a:t>1	</a:t>
            </a:r>
            <a:r>
              <a:rPr kumimoji="1" lang="zh-CN" altLang="en-US" sz="1600" dirty="0" smtClean="0"/>
              <a:t>查看用户信息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积分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扔垃圾次数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时间等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2	</a:t>
            </a:r>
            <a:r>
              <a:rPr kumimoji="1" lang="zh-CN" altLang="en-US" sz="1600" dirty="0" smtClean="0"/>
              <a:t>垃圾箱信息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编号 位置 使用频率等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3	</a:t>
            </a:r>
            <a:r>
              <a:rPr kumimoji="1" lang="zh-CN" altLang="en-US" sz="1600" dirty="0" smtClean="0"/>
              <a:t>订单管理页面 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用户发送的所有订单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订单状态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快递号等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． 数据展现页面 城市 垃圾处理统计数据等</a:t>
            </a:r>
            <a:endParaRPr kumimoji="1"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3494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软件交互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lisong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837" y="840327"/>
            <a:ext cx="3865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场景五  对老年人不会分类情况处理</a:t>
            </a:r>
          </a:p>
          <a:p>
            <a:endParaRPr kumimoji="1" lang="zh-CN" altLang="en-US" sz="1600" dirty="0" smtClean="0"/>
          </a:p>
          <a:p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垃圾投掷后兑换积分二维码 界面可以选择领票功能</a:t>
            </a:r>
            <a:r>
              <a:rPr kumimoji="1" lang="en-US" altLang="zh-CN" sz="1600" dirty="0" smtClean="0"/>
              <a:t>.</a:t>
            </a:r>
            <a:r>
              <a:rPr kumimoji="1" lang="zh-CN" altLang="en-US" sz="1600" dirty="0" smtClean="0"/>
              <a:t>票为带有二维码待兑换卷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所有积分正常积分的</a:t>
            </a:r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折</a:t>
            </a:r>
            <a:r>
              <a:rPr kumimoji="1" lang="en-US" altLang="zh-CN" sz="1600" dirty="0" smtClean="0"/>
              <a:t>) </a:t>
            </a:r>
            <a:r>
              <a:rPr kumimoji="1" lang="zh-CN" altLang="en-US" sz="1600" dirty="0" smtClean="0"/>
              <a:t>兑换卷</a:t>
            </a:r>
            <a:r>
              <a:rPr kumimoji="1" lang="en-US" altLang="zh-CN" sz="1600" dirty="0" smtClean="0"/>
              <a:t>7</a:t>
            </a:r>
            <a:r>
              <a:rPr kumimoji="1" lang="zh-CN" altLang="en-US" sz="1600" dirty="0" smtClean="0"/>
              <a:t>天后可以使用的说明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需要在</a:t>
            </a:r>
            <a:r>
              <a:rPr kumimoji="1" lang="en-US" altLang="zh-CN" sz="1600" dirty="0" smtClean="0"/>
              <a:t>7</a:t>
            </a:r>
            <a:r>
              <a:rPr kumimoji="1" lang="zh-CN" altLang="en-US" sz="1600" dirty="0" smtClean="0"/>
              <a:t>天内把垃圾检测完</a:t>
            </a:r>
            <a:r>
              <a:rPr kumimoji="1" lang="en-US" altLang="zh-CN" sz="1600" dirty="0" smtClean="0"/>
              <a:t>)</a:t>
            </a:r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老人可以使用积分卷换成垃圾袋  </a:t>
            </a:r>
          </a:p>
          <a:p>
            <a:endParaRPr kumimoji="1" lang="zh-CN" altLang="en-US" sz="1600" dirty="0" smtClean="0"/>
          </a:p>
          <a:p>
            <a:endParaRPr kumimoji="1" lang="zh-CN" altLang="en-US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248924" y="334070"/>
            <a:ext cx="48764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600" dirty="0" smtClean="0"/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积分奖励游戏</a:t>
            </a:r>
            <a:r>
              <a:rPr kumimoji="1" lang="en-US" altLang="zh-CN" sz="1600" dirty="0" smtClean="0"/>
              <a:t>:</a:t>
            </a:r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垃圾分类知识答题获取积分</a:t>
            </a:r>
            <a:r>
              <a:rPr kumimoji="1" lang="en-US" altLang="zh-CN" sz="1600" dirty="0" smtClean="0"/>
              <a:t>:</a:t>
            </a:r>
          </a:p>
          <a:p>
            <a:r>
              <a:rPr kumimoji="1" lang="zh-CN" altLang="en-US" sz="1600" dirty="0" smtClean="0"/>
              <a:t>在公众号中选择知识答题</a:t>
            </a:r>
            <a:r>
              <a:rPr kumimoji="1" lang="en-US" altLang="zh-CN" sz="1600" dirty="0" smtClean="0"/>
              <a:t>:</a:t>
            </a:r>
          </a:p>
          <a:p>
            <a:r>
              <a:rPr kumimoji="1" lang="zh-CN" altLang="en-US" sz="1600" dirty="0" smtClean="0"/>
              <a:t>题目都为选择题 涉及到垃圾分类垃圾处理等知识</a:t>
            </a:r>
            <a:r>
              <a:rPr kumimoji="1" lang="en-US" altLang="zh-CN" sz="1600" dirty="0" smtClean="0"/>
              <a:t>.</a:t>
            </a:r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根据答题的结果分配积分奖励</a:t>
            </a:r>
            <a:r>
              <a:rPr kumimoji="1" lang="en-US" altLang="zh-CN" sz="1600" dirty="0" smtClean="0"/>
              <a:t>.(</a:t>
            </a:r>
            <a:r>
              <a:rPr kumimoji="1" lang="zh-CN" altLang="en-US" sz="1600" dirty="0" smtClean="0"/>
              <a:t>积分分完为止</a:t>
            </a:r>
            <a:r>
              <a:rPr kumimoji="1" lang="en-US" altLang="zh-CN" sz="1600" dirty="0" smtClean="0"/>
              <a:t>)</a:t>
            </a:r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所有积分活动分发都通过总积分设定后进行分发</a:t>
            </a:r>
            <a:r>
              <a:rPr kumimoji="1" lang="en-US" altLang="zh-CN" sz="1600" dirty="0" smtClean="0"/>
              <a:t>.</a:t>
            </a:r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积分抽奖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	用户每天签到或者使用一次智能垃圾桶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就可以在抽奖页面抽一次奖品</a:t>
            </a:r>
          </a:p>
          <a:p>
            <a:endParaRPr kumimoji="1" lang="zh-CN" altLang="en-US" sz="1600" dirty="0" smtClean="0"/>
          </a:p>
          <a:p>
            <a:r>
              <a:rPr kumimoji="1" lang="zh-CN" altLang="en-US" sz="1600" dirty="0" smtClean="0"/>
              <a:t>	奖品有 积分</a:t>
            </a:r>
            <a:r>
              <a:rPr kumimoji="1" lang="en-US" altLang="zh-CN" sz="1600" dirty="0" smtClean="0"/>
              <a:t>, </a:t>
            </a:r>
            <a:r>
              <a:rPr kumimoji="1" lang="zh-CN" altLang="en-US" sz="1600" dirty="0" smtClean="0"/>
              <a:t>红包等</a:t>
            </a:r>
            <a:r>
              <a:rPr kumimoji="1" lang="en-US" altLang="zh-CN" sz="1600" dirty="0" smtClean="0"/>
              <a:t>.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62203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数据后台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jingyu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3" name="图片 2" descr="WechatIMG17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539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836" y="234467"/>
            <a:ext cx="25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数据后台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jingyu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 descr="WechatIMG17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979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2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136</Words>
  <Application>Microsoft Macintosh PowerPoint</Application>
  <PresentationFormat>全屏显示(4:3)</PresentationFormat>
  <Paragraphs>120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Daoling</dc:creator>
  <cp:lastModifiedBy>Daoling</cp:lastModifiedBy>
  <cp:revision>4</cp:revision>
  <dcterms:created xsi:type="dcterms:W3CDTF">2018-12-23T04:41:50Z</dcterms:created>
  <dcterms:modified xsi:type="dcterms:W3CDTF">2018-12-23T05:20:51Z</dcterms:modified>
</cp:coreProperties>
</file>