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D5C7-7AE4-244D-AE6A-521D5D5249A4}" type="datetimeFigureOut">
              <a:rPr kumimoji="1" lang="zh-CN" altLang="en-US" smtClean="0"/>
              <a:t>1/28/16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AF18-7433-424C-B870-1C602102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09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D5C7-7AE4-244D-AE6A-521D5D5249A4}" type="datetimeFigureOut">
              <a:rPr kumimoji="1" lang="zh-CN" altLang="en-US" smtClean="0"/>
              <a:t>1/28/16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AF18-7433-424C-B870-1C602102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97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D5C7-7AE4-244D-AE6A-521D5D5249A4}" type="datetimeFigureOut">
              <a:rPr kumimoji="1" lang="zh-CN" altLang="en-US" smtClean="0"/>
              <a:t>1/28/16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AF18-7433-424C-B870-1C602102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16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D5C7-7AE4-244D-AE6A-521D5D5249A4}" type="datetimeFigureOut">
              <a:rPr kumimoji="1" lang="zh-CN" altLang="en-US" smtClean="0"/>
              <a:t>1/28/16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AF18-7433-424C-B870-1C602102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905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D5C7-7AE4-244D-AE6A-521D5D5249A4}" type="datetimeFigureOut">
              <a:rPr kumimoji="1" lang="zh-CN" altLang="en-US" smtClean="0"/>
              <a:t>1/28/16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AF18-7433-424C-B870-1C602102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890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D5C7-7AE4-244D-AE6A-521D5D5249A4}" type="datetimeFigureOut">
              <a:rPr kumimoji="1" lang="zh-CN" altLang="en-US" smtClean="0"/>
              <a:t>1/28/16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AF18-7433-424C-B870-1C602102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6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D5C7-7AE4-244D-AE6A-521D5D5249A4}" type="datetimeFigureOut">
              <a:rPr kumimoji="1" lang="zh-CN" altLang="en-US" smtClean="0"/>
              <a:t>1/28/16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AF18-7433-424C-B870-1C602102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36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D5C7-7AE4-244D-AE6A-521D5D5249A4}" type="datetimeFigureOut">
              <a:rPr kumimoji="1" lang="zh-CN" altLang="en-US" smtClean="0"/>
              <a:t>1/28/16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AF18-7433-424C-B870-1C602102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83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D5C7-7AE4-244D-AE6A-521D5D5249A4}" type="datetimeFigureOut">
              <a:rPr kumimoji="1" lang="zh-CN" altLang="en-US" smtClean="0"/>
              <a:t>1/28/16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AF18-7433-424C-B870-1C602102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14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D5C7-7AE4-244D-AE6A-521D5D5249A4}" type="datetimeFigureOut">
              <a:rPr kumimoji="1" lang="zh-CN" altLang="en-US" smtClean="0"/>
              <a:t>1/28/16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AF18-7433-424C-B870-1C602102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14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D5C7-7AE4-244D-AE6A-521D5D5249A4}" type="datetimeFigureOut">
              <a:rPr kumimoji="1" lang="zh-CN" altLang="en-US" smtClean="0"/>
              <a:t>1/28/16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AF18-7433-424C-B870-1C602102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02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D5C7-7AE4-244D-AE6A-521D5D5249A4}" type="datetimeFigureOut">
              <a:rPr kumimoji="1" lang="zh-CN" altLang="en-US" smtClean="0"/>
              <a:t>1/28/16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4AF18-7433-424C-B870-1C602102A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16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age0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78" y="5308039"/>
            <a:ext cx="2212696" cy="521260"/>
          </a:xfrm>
          <a:prstGeom prst="rect">
            <a:avLst/>
          </a:prstGeom>
        </p:spPr>
      </p:pic>
      <p:pic>
        <p:nvPicPr>
          <p:cNvPr id="5" name="图片 4" descr="Screen Shot 2016-01-28 at 2.2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61" y="211667"/>
            <a:ext cx="1383595" cy="1447948"/>
          </a:xfrm>
          <a:prstGeom prst="rect">
            <a:avLst/>
          </a:prstGeom>
        </p:spPr>
      </p:pic>
      <p:pic>
        <p:nvPicPr>
          <p:cNvPr id="6" name="图片 5" descr="Screen Shot 2016-01-28 at 3.09.5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34" y="211667"/>
            <a:ext cx="1084229" cy="1072444"/>
          </a:xfrm>
          <a:prstGeom prst="rect">
            <a:avLst/>
          </a:prstGeom>
        </p:spPr>
      </p:pic>
      <p:pic>
        <p:nvPicPr>
          <p:cNvPr id="7" name="图片 6" descr="Screen Shot 2016-01-28 at 3.11.1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78" y="732515"/>
            <a:ext cx="952500" cy="927100"/>
          </a:xfrm>
          <a:prstGeom prst="rect">
            <a:avLst/>
          </a:prstGeom>
        </p:spPr>
      </p:pic>
      <p:pic>
        <p:nvPicPr>
          <p:cNvPr id="8" name="图片 7" descr="image0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921" y="2956454"/>
            <a:ext cx="4038600" cy="1114425"/>
          </a:xfrm>
          <a:prstGeom prst="rect">
            <a:avLst/>
          </a:prstGeom>
        </p:spPr>
      </p:pic>
      <p:pic>
        <p:nvPicPr>
          <p:cNvPr id="9" name="图片 8" descr="image00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8" y="3822700"/>
            <a:ext cx="1765300" cy="736600"/>
          </a:xfrm>
          <a:prstGeom prst="rect">
            <a:avLst/>
          </a:prstGeom>
        </p:spPr>
      </p:pic>
      <p:pic>
        <p:nvPicPr>
          <p:cNvPr id="10" name="图片 9" descr="image0055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39" y="4418188"/>
            <a:ext cx="2330754" cy="694267"/>
          </a:xfrm>
          <a:prstGeom prst="rect">
            <a:avLst/>
          </a:prstGeom>
        </p:spPr>
      </p:pic>
      <p:pic>
        <p:nvPicPr>
          <p:cNvPr id="11" name="图片 10" descr="image00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5" y="2169407"/>
            <a:ext cx="1141060" cy="1141060"/>
          </a:xfrm>
          <a:prstGeom prst="rect">
            <a:avLst/>
          </a:prstGeom>
        </p:spPr>
      </p:pic>
      <p:pic>
        <p:nvPicPr>
          <p:cNvPr id="12" name="图片 11" descr="image007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79" y="2700867"/>
            <a:ext cx="628650" cy="609600"/>
          </a:xfrm>
          <a:prstGeom prst="rect">
            <a:avLst/>
          </a:prstGeom>
        </p:spPr>
      </p:pic>
      <p:pic>
        <p:nvPicPr>
          <p:cNvPr id="13" name="图片 12" descr="image008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25" y="2012869"/>
            <a:ext cx="1851554" cy="644605"/>
          </a:xfrm>
          <a:prstGeom prst="rect">
            <a:avLst/>
          </a:prstGeom>
        </p:spPr>
      </p:pic>
      <p:pic>
        <p:nvPicPr>
          <p:cNvPr id="14" name="图片 13" descr="image009.jpe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66" y="1284111"/>
            <a:ext cx="2198336" cy="815975"/>
          </a:xfrm>
          <a:prstGeom prst="rect">
            <a:avLst/>
          </a:prstGeom>
        </p:spPr>
      </p:pic>
      <p:pic>
        <p:nvPicPr>
          <p:cNvPr id="15" name="图片 14" descr="Screen Shot 2016-01-28 at 3.16.02 P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39" y="5112456"/>
            <a:ext cx="1282700" cy="1092200"/>
          </a:xfrm>
          <a:prstGeom prst="rect">
            <a:avLst/>
          </a:prstGeom>
        </p:spPr>
      </p:pic>
      <p:pic>
        <p:nvPicPr>
          <p:cNvPr id="16" name="图片 15" descr="Screen Shot 2016-01-28 at 3.14.29 P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83" y="4559300"/>
            <a:ext cx="944438" cy="976782"/>
          </a:xfrm>
          <a:prstGeom prst="rect">
            <a:avLst/>
          </a:prstGeom>
        </p:spPr>
      </p:pic>
      <p:pic>
        <p:nvPicPr>
          <p:cNvPr id="17" name="图片 16" descr="Screen Shot 2016-01-28 at 3.14.17 PM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12" y="5308039"/>
            <a:ext cx="1098839" cy="11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5462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Daoling</dc:creator>
  <cp:lastModifiedBy>Daoling</cp:lastModifiedBy>
  <cp:revision>3</cp:revision>
  <dcterms:created xsi:type="dcterms:W3CDTF">2016-01-28T07:06:40Z</dcterms:created>
  <dcterms:modified xsi:type="dcterms:W3CDTF">2016-02-01T02:09:28Z</dcterms:modified>
</cp:coreProperties>
</file>