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ff179c51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ff179c5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b5f7c9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ab5f7c9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b5f7c9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b5f7c9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b5f7c93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b5f7c9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557d6c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557d6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557d6c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557d6c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b557d6c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b557d6c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557d6c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557d6c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557d6c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557d6c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b557d6c6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b557d6c6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f4fd471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f4fd47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f4fd4714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f4fd471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ff179c51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ff179c51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ff179c5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ff179c5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0a4d25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0a4d25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b557d6c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b557d6c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557d6c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b557d6c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ab5f7c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ab5f7c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b5f7c9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b5f7c9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b5f7c9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b5f7c9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b5f7c9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b5f7c9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b5f7c9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b5f7c9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ab5f7c9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ab5f7c9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topic/architectur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develop/ui/compose/navigation" TargetMode="External"/><Relationship Id="rId4" Type="http://schemas.openxmlformats.org/officeDocument/2006/relationships/hyperlink" Target="https://developer.android.com/kotlin/coroutin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80725" y="1961125"/>
            <a:ext cx="3232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Upišite se</a:t>
            </a:r>
            <a:endParaRPr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app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Modifies app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not care about how data is displayed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Mixing These Is Bad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owns the presentation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own the business logic/state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presentation to store state results in data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changes can accidentally break logic, and vice 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 harder (if not impossible) to 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Clear Separation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clearly separate these two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architectural patterns like MVVM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Model-View-ViewModel (MVVM)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Model-View-ViewModel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71900" y="1919075"/>
            <a:ext cx="5971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pattern that enforces this separation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Divides app into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Business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ViewModel: Presentation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View: Presentation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Fits perfectly with Compose and state-driven UI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layer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Encapsulates business logic and app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Retrieves data from data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Modifies data in data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Hides its data sources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layer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data from ViewModel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Forwards user actions to ViewModel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 Android/Compose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between Model and 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Outlives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Transforms Model data into View data (UI state)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Exposes UI state reactively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how to transform Model data based on user input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97" y="0"/>
            <a:ext cx="39464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architecture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Android Dev Academy 2024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David Takač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 App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screen that presents greeting and some quotes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 screen that presents username and some app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 edit screen when username clicked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has to be reflected immediately on home and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using MVVM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app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an app that shows a list of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click takes you to screen where you can edit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changes returns to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Edited note is updated in the list reactively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Edited note stays in the same place in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notes in a regular list for now; </a:t>
            </a:r>
            <a:r>
              <a:rPr lang="en"/>
              <a:t>nothing fancy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MVVM, of course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 to app architecture: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https://developer.android.com/topic/architecture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Visit every page in this subsection (“About app </a:t>
            </a:r>
            <a:r>
              <a:rPr lang="en"/>
              <a:t>architecture”</a:t>
            </a:r>
            <a:r>
              <a:rPr lang="en"/>
              <a:t>, “UI layer”, “Domain layer”, etc.) They are in the sidebar under “Guide to app architecture”)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Architecture: A Craftsman's Guide to Software Structure and Design by Robert C. Martin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useful for getting into the proper mindset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Don’t get carried away</a:t>
            </a:r>
            <a:r>
              <a:rPr lang="en"/>
              <a:t> and start adding use cases everywhere! Be frugal. You will just need repositories 99% of the time. You will know when use cases are required.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with Compose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https://developer.android.com/develop/ui/compose/navigation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Visit links from Get Started until Deep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Kotlin coroutines on Android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https://developer.android.com/kotlin/coroutines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Visit “Introduction to coroutines” and “Advanced coroutines concepts”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</a:t>
            </a:r>
            <a:r>
              <a:rPr lang="en"/>
              <a:t> we need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and business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Model-View-ViewModel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Example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everything in onCreate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adding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understand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Especially for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time spent understanding someone’s mess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Structure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code so that it is easy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and 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Organized way to split code into decoupled and cohesive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ways become de facto 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Recognized by developers within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split by “concerns”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and Business Logic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Logic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app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interaction with app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not handle data processing or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