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6" r:id="rId3"/>
    <p:sldId id="268" r:id="rId4"/>
    <p:sldId id="256" r:id="rId5"/>
    <p:sldId id="257" r:id="rId6"/>
    <p:sldId id="269" r:id="rId7"/>
    <p:sldId id="258" r:id="rId8"/>
    <p:sldId id="260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35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FBAFC3-371B-07E5-5692-24D3A8D73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D10B3A-9170-7B90-A7C3-AFD458C09C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16F1FD-3881-F4E8-57E9-8599DB7F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7F9CC2-4B77-FE0E-C206-F3441174B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0ED0F9-753B-BA9F-FF84-50A9B296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0349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94FC7-9283-A249-F5CA-DCE1A561C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8D42DE-0452-480A-C5A7-EE0AE0073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21AC94-8D2A-4562-035E-058B0A5F9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29172A-3DED-5F7D-1401-4CBA2908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2FFF94-6BFE-7A16-8584-3E82A008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34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E53970-5B5A-5E8E-87BA-01A6CA737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8B2DEA8-0A7B-1367-DA97-A97E74355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27D9CE1-591D-48A9-13B3-BC7800C0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0836CD-A663-F4FD-F82F-EC0605484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545583-51FE-310B-0133-599DB7C60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84618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E121AD-8422-4C57-F988-6E13A05D8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DD7967-3050-80E6-75A0-EB6715AE8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9EB63E-0401-57F5-7FE8-966BD6E9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739FB9-05D6-E983-2335-DDBACEEC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1E0A5C-7EBE-C4CC-93F5-E4371BD66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55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93BCF7-3A77-CE31-780E-1A4E59CF6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82F3D4-43B5-F3F6-F1DD-A2F8A858C2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5E3C8-51B8-55B7-4935-5DB1E7B85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1DD37D-F244-358E-E0E9-4A526B23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047601A-E3D8-019E-03D7-D9D30C7FD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6805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112A4-6D21-F21C-886E-BCFD68171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1CEADA-78E6-F56B-8C8E-DF14BE3C9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C8717E1-7D3F-C7EE-DB0C-08910BD5FD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D12D07E-B7D5-149A-CED8-19EE6EFD0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30913A-B187-EF3A-CB4B-6CBCD77CB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0ECE96F-730A-5945-3A7F-7051F8810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483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83B56D-AADD-8070-90B9-24EA2E2F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4BAFC-ACA5-B7E5-1B2A-C16007B744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A55B36C-2FB3-4A88-059F-0426E9A8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E03179-3B29-2294-104C-A7F76F2EA4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C8FBA6A-AEDC-42F0-E401-CBB660FD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20B8A89-9965-341E-01C2-214F16CE7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17E1DE-75F6-8D41-5945-FC0B535A3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21266E-423E-BFBD-89D1-1B4612A9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362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4F2CC3-FDD0-C07A-1EB0-2743B9AF6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B9A9392-CE91-0331-3E81-E447D1ABF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5560782-5277-0062-F8BF-D71B7E631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CFEF7FD-7C75-F903-0065-8F9FCBA68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222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EA0B23E-D8FF-13B7-5239-A7111F03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CC7666F-3E0F-3820-9729-1060C9278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61D942-82CA-7EB0-E730-DB8510110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84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02CF4-76F3-DF25-559B-D7362B029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416B36-6B49-CF75-9125-1BBF06943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F532898-A5C1-6CAB-61EE-A1969923C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4D48A3-C111-5297-37A5-FA8ACF34A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828B0F-70C9-2F69-C951-0311DC08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BA00B0-5799-95B4-A983-319C9B3DE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8122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43964E-FF85-7DA0-8FCB-5F15BA042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E7BFB4-2F58-661F-A5DE-2291966FE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96F4C3B-A363-6BF9-C7D7-BA0793079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5622DC-73E1-1483-E770-D20541772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552F98-644B-4A0A-86D2-E5109A000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A9C121D-476B-271D-0527-6CA348D2E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2502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C5040ED-AA07-6FAC-9828-C2CE04A50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E5F3067-366B-F055-3068-1056175EF8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DDBC01-4242-6823-E617-3F42B409F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90357-0BD5-4997-8941-6342330301AF}" type="datetimeFigureOut">
              <a:rPr lang="ko-KR" altLang="en-US" smtClean="0"/>
              <a:t>2025-05-17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867569-85C4-3436-830A-56F10D875B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23453A-2AB3-10B2-57E7-8CD38B2B1F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926A0-A276-491B-A59C-F1050C10C16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2225963" y="1728456"/>
            <a:ext cx="7740074" cy="3257612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25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평가과제 최종 제출방법</a:t>
            </a: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en-US" altLang="ko-KR" sz="25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HTML-1, HTML-2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평가 과제에 대해 각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팀원 기여도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적는다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기여도 기준을 상의하여 작성한다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문법검사</a:t>
            </a:r>
            <a:r>
              <a:rPr lang="en-US" altLang="ko-KR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(Validation) </a:t>
            </a:r>
            <a:r>
              <a:rPr lang="ko-KR" altLang="en-US" sz="2000" kern="0" spc="0" dirty="0">
                <a:solidFill>
                  <a:srgbClr val="00B0F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결과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를 캡처한다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HTML-2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접근성을 고려한 보완 내용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캡처한다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개선 내용을 확인하여 팀원 소개 페이지의 완성도를 높인다</a:t>
            </a:r>
            <a:r>
              <a:rPr lang="en-US" altLang="ko-KR" sz="2000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457200" marR="0" indent="-457200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AutoNum type="arabicPeriod"/>
            </a:pP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개선한 내용을 </a:t>
            </a:r>
            <a:r>
              <a:rPr lang="ko-KR" altLang="en-US" sz="2000" kern="0" dirty="0">
                <a:solidFill>
                  <a:srgbClr val="00B0F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라인별로 주석</a:t>
            </a:r>
            <a:r>
              <a:rPr lang="ko-KR" altLang="en-US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으로 표시한다</a:t>
            </a:r>
            <a:r>
              <a:rPr lang="en-US" altLang="ko-KR" sz="2000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2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263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D192-3117-35BA-D714-74625B10E7DE}"/>
              </a:ext>
            </a:extLst>
          </p:cNvPr>
          <p:cNvSpPr txBox="1">
            <a:spLocks/>
          </p:cNvSpPr>
          <p:nvPr/>
        </p:nvSpPr>
        <p:spPr>
          <a:xfrm>
            <a:off x="0" y="573911"/>
            <a:ext cx="12192000" cy="1854200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【PBL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기반 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페어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프로그래밍</a:t>
            </a:r>
            <a:r>
              <a:rPr lang="en-US" altLang="ko-KR" sz="2500" b="1" kern="0" spc="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】</a:t>
            </a: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endParaRPr lang="ko-KR" altLang="en-US" sz="1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이미지와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활용한 팀원 소개 페이지 만들기 </a:t>
            </a:r>
            <a:endParaRPr lang="en-US" altLang="ko-KR" sz="3000" b="1" kern="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66700" marR="0" indent="-266700" algn="ctr" fontAlgn="base" latinLnBrk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</a:pP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AI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 함께 </a:t>
            </a:r>
            <a:r>
              <a:rPr lang="en-US" altLang="ko-KR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HTML </a:t>
            </a:r>
            <a:r>
              <a:rPr lang="ko-KR" altLang="en-US" sz="3000" b="1" kern="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구조 개선하기</a:t>
            </a:r>
            <a:endParaRPr lang="ko-KR" altLang="en-US" sz="3000" kern="0" spc="0" dirty="0">
              <a:solidFill>
                <a:srgbClr val="000000"/>
              </a:solidFill>
              <a:effectLst/>
              <a:latin typeface="함초롬바탕" panose="02030604000101010101" pitchFamily="18" charset="-127"/>
            </a:endParaRPr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07EFF863-2A3E-FBF4-8D3E-9DF01E5DED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034999"/>
              </p:ext>
            </p:extLst>
          </p:nvPr>
        </p:nvGraphicFramePr>
        <p:xfrm>
          <a:off x="2087418" y="2758737"/>
          <a:ext cx="8017164" cy="356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72388">
                  <a:extLst>
                    <a:ext uri="{9D8B030D-6E8A-4147-A177-3AD203B41FA5}">
                      <a16:colId xmlns:a16="http://schemas.microsoft.com/office/drawing/2014/main" val="150244221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3712204691"/>
                    </a:ext>
                  </a:extLst>
                </a:gridCol>
                <a:gridCol w="2672388">
                  <a:extLst>
                    <a:ext uri="{9D8B030D-6E8A-4147-A177-3AD203B41FA5}">
                      <a16:colId xmlns:a16="http://schemas.microsoft.com/office/drawing/2014/main" val="2333378767"/>
                    </a:ext>
                  </a:extLst>
                </a:gridCol>
              </a:tblGrid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/>
                        <a:t>위대한 </a:t>
                      </a:r>
                      <a:r>
                        <a:rPr lang="en-US" altLang="ko-KR" sz="1800" b="1" dirty="0"/>
                        <a:t>ON &amp; OFF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927339"/>
                  </a:ext>
                </a:extLst>
              </a:tr>
              <a:tr h="35428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이름</a:t>
                      </a:r>
                      <a:r>
                        <a:rPr lang="en-US" altLang="ko-KR" b="1" dirty="0"/>
                        <a:t>(</a:t>
                      </a:r>
                      <a:r>
                        <a:rPr lang="ko-KR" altLang="en-US" b="1" dirty="0"/>
                        <a:t>닉네임</a:t>
                      </a:r>
                      <a:r>
                        <a:rPr lang="en-US" altLang="ko-KR" b="1" dirty="0"/>
                        <a:t>)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기여도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5784600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리더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/>
                        <a:t>강민승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35%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630171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기술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김민수</a:t>
                      </a:r>
                      <a:endParaRPr lang="en-US" altLang="ko-KR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20%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099402"/>
                  </a:ext>
                </a:extLst>
              </a:tr>
              <a:tr h="32475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리뷰</a:t>
                      </a:r>
                      <a:r>
                        <a:rPr lang="en-US" altLang="ko-KR" sz="1600" dirty="0"/>
                        <a:t>/</a:t>
                      </a:r>
                      <a:r>
                        <a:rPr lang="ko-KR" altLang="en-US" sz="1600" dirty="0" err="1"/>
                        <a:t>리팩토링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소심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/>
                        <a:t>45%</a:t>
                      </a:r>
                      <a:endParaRPr lang="ko-KR" altLang="en-US" sz="16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6152006"/>
                  </a:ext>
                </a:extLst>
              </a:tr>
              <a:tr h="354282">
                <a:tc gridSpan="3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1" dirty="0">
                          <a:solidFill>
                            <a:schemeClr val="bg1"/>
                          </a:solidFill>
                        </a:rPr>
                        <a:t>기여도 기준</a:t>
                      </a:r>
                      <a:endParaRPr lang="en-US" altLang="ko-KR" sz="18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9924954"/>
                  </a:ext>
                </a:extLst>
              </a:tr>
              <a:tr h="1281667">
                <a:tc gridSpan="3">
                  <a:txBody>
                    <a:bodyPr/>
                    <a:lstStyle/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리더는 팀을 이끌고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취합하고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팀 </a:t>
                      </a:r>
                      <a:r>
                        <a:rPr lang="ko-KR" altLang="en-US" sz="1500" dirty="0" err="1"/>
                        <a:t>소개글의</a:t>
                      </a:r>
                      <a:r>
                        <a:rPr lang="ko-KR" altLang="en-US" sz="1500" dirty="0"/>
                        <a:t> 틀과 완성도를 높이기 위해 김민수를 대신하여 </a:t>
                      </a:r>
                      <a:r>
                        <a:rPr lang="en-US" altLang="ko-KR" sz="1500" dirty="0"/>
                        <a:t>HTML </a:t>
                      </a:r>
                      <a:r>
                        <a:rPr lang="ko-KR" altLang="en-US" sz="1500" dirty="0"/>
                        <a:t>및 페르소나를 짜오는 성과를 보임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ko-KR" altLang="en-US" sz="1500" dirty="0"/>
                        <a:t>기술은 자신의 팀별 페르소나 소개를 제출하였음으로 원활한 팀원 </a:t>
                      </a:r>
                      <a:r>
                        <a:rPr lang="ko-KR" altLang="en-US" sz="1500" dirty="0" err="1"/>
                        <a:t>소개글을</a:t>
                      </a:r>
                      <a:r>
                        <a:rPr lang="ko-KR" altLang="en-US" sz="1500" dirty="0"/>
                        <a:t> 완성하는데 기여를 함</a:t>
                      </a:r>
                      <a:endParaRPr lang="en-US" altLang="ko-KR" sz="1500" dirty="0"/>
                    </a:p>
                    <a:p>
                      <a:pPr marL="285750" indent="-285750" algn="l" latinLnBrk="1">
                        <a:buFontTx/>
                        <a:buChar char="-"/>
                      </a:pPr>
                      <a:r>
                        <a:rPr lang="en-US" altLang="ko-KR" sz="1500" dirty="0"/>
                        <a:t>AI</a:t>
                      </a:r>
                      <a:r>
                        <a:rPr lang="ko-KR" altLang="en-US" sz="1500" dirty="0"/>
                        <a:t>는 리뷰</a:t>
                      </a:r>
                      <a:r>
                        <a:rPr lang="en-US" altLang="ko-KR" sz="1500" dirty="0"/>
                        <a:t>/</a:t>
                      </a:r>
                      <a:r>
                        <a:rPr lang="ko-KR" altLang="en-US" sz="1500" dirty="0" err="1"/>
                        <a:t>리팩토링을</a:t>
                      </a:r>
                      <a:r>
                        <a:rPr lang="ko-KR" altLang="en-US" sz="1500" dirty="0"/>
                        <a:t> 통하여 리더의 부족한 실력을 보완해줌은 물론</a:t>
                      </a:r>
                      <a:r>
                        <a:rPr lang="en-US" altLang="ko-KR" sz="1500" dirty="0"/>
                        <a:t>, </a:t>
                      </a:r>
                      <a:r>
                        <a:rPr lang="ko-KR" altLang="en-US" sz="1500" dirty="0"/>
                        <a:t>태그의 쓰임새를 적절하게 개선하여 팀원 </a:t>
                      </a:r>
                      <a:r>
                        <a:rPr lang="ko-KR" altLang="en-US" sz="1500" dirty="0" err="1"/>
                        <a:t>소개글의</a:t>
                      </a:r>
                      <a:r>
                        <a:rPr lang="ko-KR" altLang="en-US" sz="1500" dirty="0"/>
                        <a:t> 완성도를 확고하게 </a:t>
                      </a:r>
                      <a:r>
                        <a:rPr lang="ko-KR" altLang="en-US" sz="1500" dirty="0" err="1"/>
                        <a:t>다져줌</a:t>
                      </a:r>
                      <a:endParaRPr lang="ko-KR" altLang="en-US" sz="1500" dirty="0"/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301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1207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34A6634-346E-2F17-55BD-B0E922946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6151" y="0"/>
            <a:ext cx="5919698" cy="6858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7C88047-E9CA-DC88-574D-890533FC2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5890" y="0"/>
            <a:ext cx="8660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266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CF07F76-92D3-E180-F3B4-4063CE3D07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1880971"/>
            <a:ext cx="7725853" cy="309605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58975BE-395F-D255-FAC9-F83E9B9816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8310" y="1442760"/>
            <a:ext cx="7735380" cy="397247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732E1BE-6B50-422E-BB48-92FD5E7CA5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1184" y="328329"/>
            <a:ext cx="7929629" cy="593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988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302B580-9C6A-200D-80D2-4E584389C5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8810" y="1395128"/>
            <a:ext cx="7554379" cy="406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870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86B3189-D72B-19B1-C2D9-9276F0E4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178" y="1857155"/>
            <a:ext cx="7649643" cy="3143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621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971F02C-A03E-0D68-0A67-1F2C2705B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705" y="1995287"/>
            <a:ext cx="7630590" cy="286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6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640D7AB-6EB4-9649-41A1-F83E8821AB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731" y="2419209"/>
            <a:ext cx="7430537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280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382</TotalTime>
  <Words>152</Words>
  <Application>Microsoft Office PowerPoint</Application>
  <PresentationFormat>와이드스크린</PresentationFormat>
  <Paragraphs>29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함초롬바탕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온다</dc:creator>
  <cp:lastModifiedBy>민승 강</cp:lastModifiedBy>
  <cp:revision>8</cp:revision>
  <dcterms:created xsi:type="dcterms:W3CDTF">2025-05-13T11:44:25Z</dcterms:created>
  <dcterms:modified xsi:type="dcterms:W3CDTF">2025-05-16T22:02:54Z</dcterms:modified>
</cp:coreProperties>
</file>