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57" r:id="rId5"/>
    <p:sldId id="269" r:id="rId6"/>
    <p:sldId id="256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2025-05-17(Sat)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【PBL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페어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팀원 소개 페이지 만들기 </a:t>
            </a:r>
            <a:endParaRPr lang="en-US" altLang="ko-KR" sz="3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개선하기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EFF863-2A3E-FBF4-8D3E-9DF01E5D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25525"/>
              </p:ext>
            </p:extLst>
          </p:nvPr>
        </p:nvGraphicFramePr>
        <p:xfrm>
          <a:off x="2087418" y="2758737"/>
          <a:ext cx="8017164" cy="3384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388">
                  <a:extLst>
                    <a:ext uri="{9D8B030D-6E8A-4147-A177-3AD203B41FA5}">
                      <a16:colId xmlns:a16="http://schemas.microsoft.com/office/drawing/2014/main" val="150244221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371220469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2333378767"/>
                    </a:ext>
                  </a:extLst>
                </a:gridCol>
              </a:tblGrid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위대한 </a:t>
                      </a:r>
                      <a:r>
                        <a:rPr lang="en-US" altLang="ko-KR" sz="1800" b="1" dirty="0"/>
                        <a:t>ON &amp; 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27339"/>
                  </a:ext>
                </a:extLst>
              </a:tr>
              <a:tr h="354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닉네임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84600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조영서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30171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장다온</a:t>
                      </a:r>
                      <a:endParaRPr lang="en-US" altLang="ko-K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99402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리팩토링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휴먼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2006"/>
                  </a:ext>
                </a:extLst>
              </a:tr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24954"/>
                  </a:ext>
                </a:extLst>
              </a:tr>
              <a:tr h="1281667"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리더는 전체적인 개선 방향과 코드 에러 검사와 타임라인 디자인을 담당하였음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기술은 전체적인 </a:t>
                      </a:r>
                      <a:r>
                        <a:rPr lang="en-US" altLang="ko-KR" sz="1500" dirty="0"/>
                        <a:t>HTML</a:t>
                      </a:r>
                      <a:r>
                        <a:rPr lang="ko-KR" altLang="en-US" sz="1500" dirty="0"/>
                        <a:t>의 뼈대와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를 통해 개선 및 디자인을 담당하였음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는 정확하게 코드의 허점을 보고 개선 사항을 알려주었으며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타임라인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디자인에도 도움을 주었다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8F63FB-20F2-9DE9-551F-70330420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432969"/>
            <a:ext cx="573485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243CDA-31E0-8F2C-6086-0EEDE5A4E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8" y="2066735"/>
            <a:ext cx="80116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26E59B-2F8B-0E53-DABB-0F860F0B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2" y="0"/>
            <a:ext cx="7141535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72F3B9-9CA3-6210-AE1E-76694946EEA3}"/>
              </a:ext>
            </a:extLst>
          </p:cNvPr>
          <p:cNvSpPr/>
          <p:nvPr/>
        </p:nvSpPr>
        <p:spPr>
          <a:xfrm>
            <a:off x="2525232" y="4081928"/>
            <a:ext cx="7141535" cy="27760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CSS </a:t>
            </a:r>
            <a:r>
              <a:rPr lang="ko-KR" altLang="en-US"/>
              <a:t>해당없음</a:t>
            </a:r>
          </a:p>
        </p:txBody>
      </p:sp>
    </p:spTree>
    <p:extLst>
      <p:ext uri="{BB962C8B-B14F-4D97-AF65-F5344CB8AC3E}">
        <p14:creationId xmlns:p14="http://schemas.microsoft.com/office/powerpoint/2010/main" val="418162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5E4F2F-F6BA-CE15-5F78-0F4698F38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128656"/>
            <a:ext cx="805927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19FD66-29BC-90EB-DB68-8E7CFF7B4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9" y="0"/>
            <a:ext cx="554072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61656D-75C4-8D78-25B3-0CAAD077A00A}"/>
              </a:ext>
            </a:extLst>
          </p:cNvPr>
          <p:cNvSpPr/>
          <p:nvPr/>
        </p:nvSpPr>
        <p:spPr>
          <a:xfrm>
            <a:off x="3325639" y="0"/>
            <a:ext cx="5540722" cy="418950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CSS </a:t>
            </a:r>
            <a:r>
              <a:rPr lang="ko-KR" altLang="en-US"/>
              <a:t>해당없음</a:t>
            </a:r>
          </a:p>
        </p:txBody>
      </p:sp>
    </p:spTree>
    <p:extLst>
      <p:ext uri="{BB962C8B-B14F-4D97-AF65-F5344CB8AC3E}">
        <p14:creationId xmlns:p14="http://schemas.microsoft.com/office/powerpoint/2010/main" val="425406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E14AD-0EA9-621D-BE2C-7BEC00F5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80" y="0"/>
            <a:ext cx="5156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139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온다</dc:creator>
  <cp:lastModifiedBy>다온 장</cp:lastModifiedBy>
  <cp:revision>10</cp:revision>
  <dcterms:created xsi:type="dcterms:W3CDTF">2025-05-13T11:44:25Z</dcterms:created>
  <dcterms:modified xsi:type="dcterms:W3CDTF">2025-05-16T18:47:52Z</dcterms:modified>
</cp:coreProperties>
</file>