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25C01-1EF1-4211-B94A-D8B877ECF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C3FC73-866F-44A4-A58A-12D00398C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F4676-0A1D-4407-977D-55EC6BB0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EC4E-FD71-42C2-8FA6-EF7E0C1DF81E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E2D6ED-AEE0-4554-9750-6A059AA3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B10F0-E003-4E03-AA51-BDD6C996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BE5-8099-41E2-A1FC-EE7A74C1B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6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56692-0921-4EC0-8042-921E94F1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31302C-948B-416B-9CD9-41580A382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1F61D-9B4B-412B-8F2D-88014A02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EC4E-FD71-42C2-8FA6-EF7E0C1DF81E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09A21-18C7-4B02-AE0E-D1830895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28332-4FDF-4AC4-8A25-BA66DD99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BE5-8099-41E2-A1FC-EE7A74C1B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A05964-5008-4F38-B52E-171B33608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51C936-0791-4623-A1BB-6F40AFF42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D5A17-876E-49CA-BF17-704BEE9E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EC4E-FD71-42C2-8FA6-EF7E0C1DF81E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9EBABD-2AD8-45F1-B6C9-671A05D4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76DF1-D4F6-491C-BBE0-57A467A3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BE5-8099-41E2-A1FC-EE7A74C1B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2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FE2ED-8106-4D16-B18D-C7F19A20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EEDD8-F6EC-43AA-A0FC-56B61549C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E324E-76B3-4F92-A001-9B1B7E87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EC4E-FD71-42C2-8FA6-EF7E0C1DF81E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1E632-1B6F-488A-9D55-0C73198A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C88F2-B281-4C79-BDB6-3284E9E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BE5-8099-41E2-A1FC-EE7A74C1B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64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7A2C1-9CEE-4574-A76E-478D6ADD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81FC82-AB17-4C12-9A88-CCBB5FFD6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8208F-AA31-4373-B818-5C034E10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EC4E-FD71-42C2-8FA6-EF7E0C1DF81E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3419A-23EE-41C6-9A20-25D6D791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EEB93-5181-4498-A7E1-667BEE44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BE5-8099-41E2-A1FC-EE7A74C1B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88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4ACE2-E597-4AC0-9791-AA6D6F0A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94A39-1AD6-4517-AAAA-EF80F78B2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A1232B-EA8F-4E2A-8360-7FF86756F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82B494-4BB1-4F99-B6B6-8C80DB22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EC4E-FD71-42C2-8FA6-EF7E0C1DF81E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864686-6CAA-4DA6-A13E-202062A9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97A984-2F5A-403E-A60F-0182595B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BE5-8099-41E2-A1FC-EE7A74C1B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58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007D7-0450-49B7-846D-3C9BE913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BBE8B-5859-44DE-8FFE-1EC8511B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A67C3B-5B7B-4C77-8A47-23544B36D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50BBEF-74A3-44E7-BDD1-06635932B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2A4BE1-33C3-4C32-BE20-2B588F59A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C0DA1F-081A-458B-8C5D-80E5A996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EC4E-FD71-42C2-8FA6-EF7E0C1DF81E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6AF28A-940A-45B0-9BF8-C765C460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216D98-4813-4054-B3AA-8A022153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BE5-8099-41E2-A1FC-EE7A74C1B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87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744D6-F6F4-402D-8C12-2875E28D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FF70F-C0FE-43F2-AB1A-AB22816C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EC4E-FD71-42C2-8FA6-EF7E0C1DF81E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94D42A-EAAC-4621-997F-0F6A0B46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C0C1F5-2097-4AAE-8D73-49DEE8F6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BE5-8099-41E2-A1FC-EE7A74C1B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6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E514C1-A32A-4D20-83F9-7200B261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EC4E-FD71-42C2-8FA6-EF7E0C1DF81E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2953C4-FF66-4EE1-89D9-E0DCD698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DBDC1E-42D2-477F-822F-AFE6F729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BE5-8099-41E2-A1FC-EE7A74C1B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53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C52FE-96C1-4652-B75B-48C7AD62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A84-010A-46B3-8CB7-56FBE8DA0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4B43EA-3186-4C97-BA4F-B90D63556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B29EF-3EAC-4FAA-86C1-BBC21AAE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EC4E-FD71-42C2-8FA6-EF7E0C1DF81E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787F4A-5E70-40E8-ABE7-2BC45074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412B4-8C38-489A-8925-062949A8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BE5-8099-41E2-A1FC-EE7A74C1B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34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F700C-E90E-440C-89B5-B8168D42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86B610-1C03-40D9-BB9E-0F4B667E3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3801EA-D519-4308-98C0-5ABE3B4C7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C697AF-E0CD-4EE0-8F0C-2DB583A4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EC4E-FD71-42C2-8FA6-EF7E0C1DF81E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6D612-BF11-493C-A2C9-9E9BD59D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BA8A3-E88D-41C8-B674-3165A090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BE5-8099-41E2-A1FC-EE7A74C1B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66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53BC1D-E916-4FC6-8311-6CDE815E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E2DDA-BDF9-4181-946B-971C5ED40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ACA94-DBB5-408D-9DE8-49C67E4DE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EC4E-FD71-42C2-8FA6-EF7E0C1DF81E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1FD7E-F8D9-4A9B-9E5E-CAFAD1B29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4146C-1AB1-4F53-B9BA-56FFD66F1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2BBE5-8099-41E2-A1FC-EE7A74C1B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4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14000">
              <a:schemeClr val="accent2"/>
            </a:gs>
            <a:gs pos="28000">
              <a:srgbClr val="FFFF00"/>
            </a:gs>
            <a:gs pos="46000">
              <a:srgbClr val="80D828"/>
            </a:gs>
            <a:gs pos="61000">
              <a:srgbClr val="002060"/>
            </a:gs>
            <a:gs pos="77000">
              <a:srgbClr val="00B0F0"/>
            </a:gs>
            <a:gs pos="93000">
              <a:srgbClr val="7030A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858CC9-0A92-469E-9CEA-2A72DF467B0C}"/>
              </a:ext>
            </a:extLst>
          </p:cNvPr>
          <p:cNvSpPr txBox="1"/>
          <p:nvPr/>
        </p:nvSpPr>
        <p:spPr>
          <a:xfrm>
            <a:off x="877454" y="378691"/>
            <a:ext cx="10778837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i="1" u="sng" dirty="0">
                <a:solidFill>
                  <a:schemeClr val="bg1"/>
                </a:solidFill>
              </a:rPr>
              <a:t>와</a:t>
            </a:r>
            <a:r>
              <a:rPr lang="en-US" altLang="ko-KR" sz="7200" b="1" i="1" u="sng" dirty="0">
                <a:solidFill>
                  <a:schemeClr val="bg1"/>
                </a:solidFill>
              </a:rPr>
              <a:t>! </a:t>
            </a:r>
            <a:r>
              <a:rPr lang="ko-KR" altLang="en-US" sz="7200" b="1" i="1" u="sng" dirty="0" err="1">
                <a:solidFill>
                  <a:srgbClr val="FF0000"/>
                </a:solidFill>
              </a:rPr>
              <a:t>오</a:t>
            </a:r>
            <a:r>
              <a:rPr lang="ko-KR" altLang="en-US" sz="4800" b="1" i="1" u="sng" dirty="0" err="1"/>
              <a:t>버</a:t>
            </a:r>
            <a:r>
              <a:rPr lang="ko-KR" altLang="en-US" sz="2400" b="1" i="1" u="sng" dirty="0" err="1"/>
              <a:t>워</a:t>
            </a:r>
            <a:r>
              <a:rPr lang="ko-KR" altLang="en-US" sz="7200" b="1" i="1" u="sng" dirty="0" err="1"/>
              <a:t>치</a:t>
            </a:r>
            <a:r>
              <a:rPr lang="ko-KR" altLang="en-US" sz="7200" b="1" i="1" u="sng" dirty="0"/>
              <a:t> </a:t>
            </a:r>
            <a:r>
              <a:rPr lang="ko-KR" altLang="en-US" sz="9600" b="1" i="1" u="sng" dirty="0">
                <a:solidFill>
                  <a:schemeClr val="bg1"/>
                </a:solidFill>
                <a:highlight>
                  <a:srgbClr val="FFFF00"/>
                </a:highlight>
              </a:rPr>
              <a:t>게</a:t>
            </a:r>
            <a:r>
              <a:rPr lang="ko-KR" altLang="en-US" sz="4800" b="1" i="1" u="sng" dirty="0"/>
              <a:t>임</a:t>
            </a:r>
            <a:r>
              <a:rPr lang="ko-KR" altLang="en-US" sz="7200" b="1" i="1" u="sng" dirty="0"/>
              <a:t> 발표</a:t>
            </a:r>
            <a:r>
              <a:rPr lang="en-US" altLang="ko-KR" sz="7200" b="1" i="1" u="sng" dirty="0"/>
              <a:t>!</a:t>
            </a:r>
            <a:br>
              <a:rPr lang="en-US" altLang="ko-KR" sz="7200" b="1" i="1" u="sng" dirty="0"/>
            </a:br>
            <a:r>
              <a:rPr lang="ko-KR" altLang="en-US" sz="7200" b="1" i="1" u="sng" dirty="0">
                <a:solidFill>
                  <a:schemeClr val="bg1"/>
                </a:solidFill>
              </a:rPr>
              <a:t>민</a:t>
            </a:r>
            <a:r>
              <a:rPr lang="ko-KR" altLang="en-US" sz="7200" b="1" i="1" u="sng" dirty="0"/>
              <a:t>겸 </a:t>
            </a:r>
            <a:r>
              <a:rPr lang="en-US" altLang="ko-KR" sz="23900" b="1" i="1" u="sng" dirty="0">
                <a:solidFill>
                  <a:srgbClr val="FF0000"/>
                </a:solidFill>
              </a:rPr>
              <a:t>K</a:t>
            </a:r>
            <a:r>
              <a:rPr lang="en-US" altLang="ko-KR" sz="7200" b="1" i="1" u="sng" dirty="0"/>
              <a:t>IM</a:t>
            </a:r>
          </a:p>
          <a:p>
            <a:r>
              <a:rPr lang="en-US" altLang="ko-KR" sz="7200" b="1" i="1" u="sng" dirty="0">
                <a:solidFill>
                  <a:srgbClr val="FF0000"/>
                </a:solidFill>
              </a:rPr>
              <a:t>2</a:t>
            </a:r>
            <a:r>
              <a:rPr lang="en-US" altLang="ko-KR" sz="7200" b="1" i="1" u="sng" dirty="0">
                <a:solidFill>
                  <a:srgbClr val="FFC000"/>
                </a:solidFill>
              </a:rPr>
              <a:t>0</a:t>
            </a:r>
            <a:r>
              <a:rPr lang="en-US" altLang="ko-KR" sz="7200" b="1" i="1" u="sng" dirty="0"/>
              <a:t> </a:t>
            </a:r>
            <a:r>
              <a:rPr lang="en-US" altLang="ko-KR" sz="7200" b="1" i="1" u="sng" dirty="0">
                <a:solidFill>
                  <a:srgbClr val="FFFF00"/>
                </a:solidFill>
              </a:rPr>
              <a:t>1</a:t>
            </a:r>
            <a:r>
              <a:rPr lang="en-US" altLang="ko-KR" sz="7200" b="1" i="1" u="sng" dirty="0"/>
              <a:t> </a:t>
            </a:r>
            <a:r>
              <a:rPr lang="en-US" altLang="ko-KR" sz="7200" b="1" i="1" u="sng" dirty="0">
                <a:solidFill>
                  <a:srgbClr val="00B050"/>
                </a:solidFill>
              </a:rPr>
              <a:t>8</a:t>
            </a:r>
            <a:r>
              <a:rPr lang="en-US" altLang="ko-KR" sz="7200" b="1" i="1" u="sng" dirty="0"/>
              <a:t>    </a:t>
            </a:r>
            <a:r>
              <a:rPr lang="en-US" altLang="ko-KR" sz="7200" b="1" i="1" u="sng" dirty="0">
                <a:solidFill>
                  <a:srgbClr val="0070C0"/>
                </a:solidFill>
              </a:rPr>
              <a:t>1</a:t>
            </a:r>
            <a:r>
              <a:rPr lang="en-US" altLang="ko-KR" sz="7200" b="1" i="1" u="sng" dirty="0"/>
              <a:t>  </a:t>
            </a:r>
            <a:r>
              <a:rPr lang="en-US" altLang="ko-KR" sz="4000" b="1" i="1" u="sng" dirty="0">
                <a:solidFill>
                  <a:srgbClr val="00B0F0"/>
                </a:solidFill>
              </a:rPr>
              <a:t>3</a:t>
            </a:r>
            <a:r>
              <a:rPr lang="en-US" altLang="ko-KR" sz="7200" b="1" i="1" u="sng" dirty="0"/>
              <a:t>15         </a:t>
            </a:r>
            <a:r>
              <a:rPr lang="en-US" altLang="ko-KR" sz="2400" b="1" i="1" u="sng" dirty="0">
                <a:solidFill>
                  <a:srgbClr val="FF0000"/>
                </a:solidFill>
              </a:rPr>
              <a:t>1</a:t>
            </a:r>
            <a:r>
              <a:rPr lang="en-US" altLang="ko-KR" sz="7200" b="1" i="1" u="sng" dirty="0"/>
              <a:t> </a:t>
            </a:r>
            <a:endParaRPr lang="ko-KR" altLang="en-US" sz="7200" b="1" i="1" u="sng" dirty="0"/>
          </a:p>
        </p:txBody>
      </p:sp>
      <p:sp>
        <p:nvSpPr>
          <p:cNvPr id="5" name="AutoShape 2" descr="ë³´ë¸ë³´ë¸ì ëí ì´ë¯¸ì§ ê²ìê²°ê³¼">
            <a:extLst>
              <a:ext uri="{FF2B5EF4-FFF2-40B4-BE49-F238E27FC236}">
                <a16:creationId xmlns:a16="http://schemas.microsoft.com/office/drawing/2014/main" id="{3FA9F2B7-0604-4179-9FC7-350BF3831E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214745"/>
            <a:ext cx="3366655" cy="336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ë³´ë¸ë³´ë¸ì ëí ì´ë¯¸ì§ ê²ìê²°ê³¼">
            <a:extLst>
              <a:ext uri="{FF2B5EF4-FFF2-40B4-BE49-F238E27FC236}">
                <a16:creationId xmlns:a16="http://schemas.microsoft.com/office/drawing/2014/main" id="{8081B055-CFD0-410B-A360-6C920C127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14" y="2009179"/>
            <a:ext cx="5571428" cy="34723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ìë°ê²¬ì ëí ì´ë¯¸ì§ ê²ìê²°ê³¼">
            <a:extLst>
              <a:ext uri="{FF2B5EF4-FFF2-40B4-BE49-F238E27FC236}">
                <a16:creationId xmlns:a16="http://schemas.microsoft.com/office/drawing/2014/main" id="{F61FB02E-7A5C-4E5F-900E-125DF021A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848" y="2985655"/>
            <a:ext cx="1519381" cy="151938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ê´ë ¨ ì´ë¯¸ì§">
            <a:extLst>
              <a:ext uri="{FF2B5EF4-FFF2-40B4-BE49-F238E27FC236}">
                <a16:creationId xmlns:a16="http://schemas.microsoft.com/office/drawing/2014/main" id="{F9D21BC3-7218-4DD3-AA4A-CA9139293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1" y="1771568"/>
            <a:ext cx="3168071" cy="22525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ê´ë ¨ ì´ë¯¸ì§">
            <a:extLst>
              <a:ext uri="{FF2B5EF4-FFF2-40B4-BE49-F238E27FC236}">
                <a16:creationId xmlns:a16="http://schemas.microsoft.com/office/drawing/2014/main" id="{26E53439-A054-4942-9511-305860A0B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962" y="180379"/>
            <a:ext cx="25050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웃는 얼굴 6">
            <a:extLst>
              <a:ext uri="{FF2B5EF4-FFF2-40B4-BE49-F238E27FC236}">
                <a16:creationId xmlns:a16="http://schemas.microsoft.com/office/drawing/2014/main" id="{1089576E-C7E6-4994-B199-076DC440D30D}"/>
              </a:ext>
            </a:extLst>
          </p:cNvPr>
          <p:cNvSpPr/>
          <p:nvPr/>
        </p:nvSpPr>
        <p:spPr>
          <a:xfrm>
            <a:off x="2563089" y="378691"/>
            <a:ext cx="1034473" cy="105294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하트 7">
            <a:extLst>
              <a:ext uri="{FF2B5EF4-FFF2-40B4-BE49-F238E27FC236}">
                <a16:creationId xmlns:a16="http://schemas.microsoft.com/office/drawing/2014/main" id="{91F5FCF4-E6A5-4A2A-A089-597A818C4AD0}"/>
              </a:ext>
            </a:extLst>
          </p:cNvPr>
          <p:cNvSpPr/>
          <p:nvPr/>
        </p:nvSpPr>
        <p:spPr>
          <a:xfrm rot="18000000">
            <a:off x="6033074" y="2189018"/>
            <a:ext cx="3000090" cy="2567709"/>
          </a:xfrm>
          <a:prstGeom prst="heart">
            <a:avLst/>
          </a:prstGeom>
          <a:solidFill>
            <a:srgbClr val="FF0000"/>
          </a:solidFill>
          <a:scene3d>
            <a:camera prst="orthographicFront">
              <a:rot lat="21180082" lon="618121" rev="2084557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D85462D0-BD2E-437E-B5B9-8AAFB3819434}"/>
              </a:ext>
            </a:extLst>
          </p:cNvPr>
          <p:cNvSpPr/>
          <p:nvPr/>
        </p:nvSpPr>
        <p:spPr>
          <a:xfrm rot="8100000">
            <a:off x="9603788" y="4518576"/>
            <a:ext cx="2008577" cy="1472820"/>
          </a:xfrm>
          <a:prstGeom prst="heart">
            <a:avLst/>
          </a:prstGeom>
          <a:solidFill>
            <a:srgbClr val="FFFF00"/>
          </a:solidFill>
          <a:scene3d>
            <a:camera prst="orthographicFront">
              <a:rot lat="21180082" lon="618121" rev="2084557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37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íì¼:external/pbs.twimg.com/C71_3KfV4AAW-Xd.jpg">
            <a:extLst>
              <a:ext uri="{FF2B5EF4-FFF2-40B4-BE49-F238E27FC236}">
                <a16:creationId xmlns:a16="http://schemas.microsoft.com/office/drawing/2014/main" id="{782B171C-4F59-49CE-9ED6-08B96699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C63059-3B93-4624-A265-C65FAC89CA7F}"/>
              </a:ext>
            </a:extLst>
          </p:cNvPr>
          <p:cNvSpPr txBox="1"/>
          <p:nvPr/>
        </p:nvSpPr>
        <p:spPr>
          <a:xfrm>
            <a:off x="207815" y="221366"/>
            <a:ext cx="309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solidFill>
                  <a:schemeClr val="bg1"/>
                </a:solidFill>
              </a:rPr>
              <a:t>엘리</a:t>
            </a:r>
            <a:r>
              <a:rPr lang="ko-KR" altLang="en-US" sz="4000" b="1" dirty="0">
                <a:solidFill>
                  <a:schemeClr val="bg1"/>
                </a:solidFill>
              </a:rPr>
              <a:t> 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532BE5-0AEA-4BE7-8519-53C2442B3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82" y="1185298"/>
            <a:ext cx="8281094" cy="37637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92E138-E80F-471E-A2D2-C1224A13E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30" y="4555707"/>
            <a:ext cx="8267519" cy="198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81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íì¼:external/pbs.twimg.com/C71_3KfV4AAW-Xd.jpg">
            <a:extLst>
              <a:ext uri="{FF2B5EF4-FFF2-40B4-BE49-F238E27FC236}">
                <a16:creationId xmlns:a16="http://schemas.microsoft.com/office/drawing/2014/main" id="{782B171C-4F59-49CE-9ED6-08B96699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F8961B-4DF1-4609-9221-AC299354E543}"/>
              </a:ext>
            </a:extLst>
          </p:cNvPr>
          <p:cNvSpPr txBox="1"/>
          <p:nvPr/>
        </p:nvSpPr>
        <p:spPr>
          <a:xfrm>
            <a:off x="207815" y="221366"/>
            <a:ext cx="4696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bg1"/>
                </a:solidFill>
              </a:rPr>
              <a:t>엘리</a:t>
            </a:r>
            <a:r>
              <a:rPr lang="ko-KR" altLang="en-US" sz="4000" b="1" dirty="0">
                <a:solidFill>
                  <a:schemeClr val="bg1"/>
                </a:solidFill>
              </a:rPr>
              <a:t> 전체적인 총평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65B30-8B5F-4C58-9EA7-59E0C1AB7BEF}"/>
              </a:ext>
            </a:extLst>
          </p:cNvPr>
          <p:cNvSpPr txBox="1"/>
          <p:nvPr/>
        </p:nvSpPr>
        <p:spPr>
          <a:xfrm>
            <a:off x="304789" y="1499237"/>
            <a:ext cx="56064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</a:rPr>
              <a:t>높은 공격성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</a:rPr>
              <a:t>안정적 원거리 </a:t>
            </a:r>
            <a:r>
              <a:rPr lang="ko-KR" altLang="en-US" sz="2800" b="1" dirty="0" err="1">
                <a:solidFill>
                  <a:schemeClr val="bg1"/>
                </a:solidFill>
              </a:rPr>
              <a:t>딜링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solidFill>
                  <a:schemeClr val="bg1"/>
                </a:solidFill>
              </a:rPr>
              <a:t>다재다능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0AFF9C-54C0-4D0E-866F-61F6EEFE57CB}"/>
              </a:ext>
            </a:extLst>
          </p:cNvPr>
          <p:cNvSpPr txBox="1"/>
          <p:nvPr/>
        </p:nvSpPr>
        <p:spPr>
          <a:xfrm>
            <a:off x="6202207" y="4154691"/>
            <a:ext cx="56064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solidFill>
                  <a:srgbClr val="FF0000"/>
                </a:solidFill>
              </a:rPr>
              <a:t>생존력이</a:t>
            </a:r>
            <a:r>
              <a:rPr lang="ko-KR" altLang="en-US" sz="2800" b="1" dirty="0">
                <a:solidFill>
                  <a:srgbClr val="FF0000"/>
                </a:solidFill>
              </a:rPr>
              <a:t> 압도적으로 부재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투사체 공격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91395-908D-40C7-852F-72E540C77927}"/>
              </a:ext>
            </a:extLst>
          </p:cNvPr>
          <p:cNvSpPr txBox="1"/>
          <p:nvPr/>
        </p:nvSpPr>
        <p:spPr>
          <a:xfrm>
            <a:off x="595724" y="4806879"/>
            <a:ext cx="5606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그냥 뒤에서 공격하다가</a:t>
            </a:r>
            <a:br>
              <a:rPr lang="en-US" altLang="ko-KR" sz="2800" b="1" dirty="0">
                <a:solidFill>
                  <a:srgbClr val="FF0000"/>
                </a:solidFill>
              </a:rPr>
            </a:br>
            <a:r>
              <a:rPr lang="ko-KR" altLang="en-US" sz="2800" b="1" dirty="0">
                <a:solidFill>
                  <a:srgbClr val="FF0000"/>
                </a:solidFill>
              </a:rPr>
              <a:t>궁 키고 </a:t>
            </a:r>
            <a:r>
              <a:rPr lang="ko-KR" altLang="en-US" sz="2800" b="1" dirty="0" err="1">
                <a:solidFill>
                  <a:srgbClr val="FF0000"/>
                </a:solidFill>
              </a:rPr>
              <a:t>팀파이트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 err="1">
                <a:solidFill>
                  <a:srgbClr val="FF0000"/>
                </a:solidFill>
              </a:rPr>
              <a:t>하자</a:t>
            </a:r>
            <a:r>
              <a:rPr lang="ko-KR" altLang="en-US" sz="1600" b="1" dirty="0" err="1">
                <a:solidFill>
                  <a:srgbClr val="FF0000"/>
                </a:solidFill>
              </a:rPr>
              <a:t>ㅇㅇ</a:t>
            </a:r>
            <a:r>
              <a:rPr lang="en-US" altLang="ko-KR" sz="2800" b="1" dirty="0">
                <a:solidFill>
                  <a:srgbClr val="FF0000"/>
                </a:solidFill>
              </a:rPr>
              <a:t>..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íì¼:external/pbs.twimg.com/C71_3KfV4AAW-Xd.jpg">
            <a:extLst>
              <a:ext uri="{FF2B5EF4-FFF2-40B4-BE49-F238E27FC236}">
                <a16:creationId xmlns:a16="http://schemas.microsoft.com/office/drawing/2014/main" id="{782B171C-4F59-49CE-9ED6-08B96699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F8961B-4DF1-4609-9221-AC299354E543}"/>
              </a:ext>
            </a:extLst>
          </p:cNvPr>
          <p:cNvSpPr txBox="1"/>
          <p:nvPr/>
        </p:nvSpPr>
        <p:spPr>
          <a:xfrm>
            <a:off x="207815" y="221366"/>
            <a:ext cx="282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solidFill>
                  <a:schemeClr val="bg1"/>
                </a:solidFill>
              </a:rPr>
              <a:t>티아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65B30-8B5F-4C58-9EA7-59E0C1AB7BEF}"/>
              </a:ext>
            </a:extLst>
          </p:cNvPr>
          <p:cNvSpPr txBox="1"/>
          <p:nvPr/>
        </p:nvSpPr>
        <p:spPr>
          <a:xfrm>
            <a:off x="304789" y="1499237"/>
            <a:ext cx="56064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</a:rPr>
              <a:t>날렵하고 장난스러운 괴롭히는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solidFill>
                  <a:schemeClr val="bg1"/>
                </a:solidFill>
              </a:rPr>
              <a:t>리퍼와</a:t>
            </a:r>
            <a:r>
              <a:rPr lang="ko-KR" altLang="en-US" sz="2800" b="1" dirty="0">
                <a:solidFill>
                  <a:schemeClr val="bg1"/>
                </a:solidFill>
              </a:rPr>
              <a:t> 모이라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</a:rPr>
              <a:t>강력한 근접화력과 전략 지뢰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</a:rPr>
              <a:t>상황에 따라 강력한 암살형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82B857-4CE0-4C7B-8F8C-8F6FB0A33B4D}"/>
              </a:ext>
            </a:extLst>
          </p:cNvPr>
          <p:cNvSpPr txBox="1"/>
          <p:nvPr/>
        </p:nvSpPr>
        <p:spPr>
          <a:xfrm>
            <a:off x="4966696" y="5750763"/>
            <a:ext cx="282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시간이 업다 </a:t>
            </a:r>
            <a:r>
              <a:rPr lang="en-US" altLang="ko-KR" dirty="0"/>
              <a:t>20</a:t>
            </a:r>
            <a:r>
              <a:rPr lang="ko-KR" altLang="en-US" dirty="0"/>
              <a:t>분 </a:t>
            </a:r>
            <a:r>
              <a:rPr lang="ko-KR" altLang="en-US" dirty="0" err="1"/>
              <a:t>컷했다</a:t>
            </a:r>
            <a:r>
              <a:rPr lang="en-US" altLang="ko-KR" dirty="0"/>
              <a:t>..</a:t>
            </a:r>
            <a:br>
              <a:rPr lang="en-US" altLang="ko-KR" dirty="0"/>
            </a:br>
            <a:r>
              <a:rPr lang="ko-KR" altLang="en-US" dirty="0"/>
              <a:t>그림 와</a:t>
            </a:r>
            <a:r>
              <a:rPr lang="en-US" altLang="ko-KR" dirty="0"/>
              <a:t>! </a:t>
            </a:r>
            <a:r>
              <a:rPr lang="ko-KR" altLang="en-US" dirty="0"/>
              <a:t>너무 </a:t>
            </a:r>
            <a:r>
              <a:rPr lang="ko-KR" altLang="en-US" dirty="0" err="1"/>
              <a:t>멋ㅅ져ㅕ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C1C546-3EA3-45CE-9836-98AEDF199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965" y="0"/>
            <a:ext cx="4077269" cy="6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12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íì¼:external/pbs.twimg.com/C71_3KfV4AAW-Xd.jpg">
            <a:extLst>
              <a:ext uri="{FF2B5EF4-FFF2-40B4-BE49-F238E27FC236}">
                <a16:creationId xmlns:a16="http://schemas.microsoft.com/office/drawing/2014/main" id="{782B171C-4F59-49CE-9ED6-08B96699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E23EFF-79F6-4AA6-930A-167BE2AF7DCE}"/>
              </a:ext>
            </a:extLst>
          </p:cNvPr>
          <p:cNvSpPr txBox="1"/>
          <p:nvPr/>
        </p:nvSpPr>
        <p:spPr>
          <a:xfrm>
            <a:off x="207815" y="221366"/>
            <a:ext cx="309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solidFill>
                  <a:schemeClr val="bg1"/>
                </a:solidFill>
              </a:rPr>
              <a:t>엘리</a:t>
            </a:r>
            <a:r>
              <a:rPr lang="ko-KR" altLang="en-US" sz="4000" b="1" dirty="0">
                <a:solidFill>
                  <a:schemeClr val="bg1"/>
                </a:solidFill>
              </a:rPr>
              <a:t> 패시브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9A495F-D05F-4A1E-831F-8B9B154B3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29" y="1225603"/>
            <a:ext cx="11095470" cy="506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8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íì¼:external/pbs.twimg.com/C71_3KfV4AAW-Xd.jpg">
            <a:extLst>
              <a:ext uri="{FF2B5EF4-FFF2-40B4-BE49-F238E27FC236}">
                <a16:creationId xmlns:a16="http://schemas.microsoft.com/office/drawing/2014/main" id="{782B171C-4F59-49CE-9ED6-08B96699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4DF04B-034A-41DC-8869-3E9E02D1FA0C}"/>
              </a:ext>
            </a:extLst>
          </p:cNvPr>
          <p:cNvSpPr txBox="1"/>
          <p:nvPr/>
        </p:nvSpPr>
        <p:spPr>
          <a:xfrm>
            <a:off x="207815" y="221366"/>
            <a:ext cx="309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solidFill>
                  <a:schemeClr val="bg1"/>
                </a:solidFill>
              </a:rPr>
              <a:t>엘리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ko-KR" altLang="en-US" sz="4000" b="1" dirty="0" err="1">
                <a:solidFill>
                  <a:schemeClr val="bg1"/>
                </a:solidFill>
              </a:rPr>
              <a:t>좌클릭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92C20D-4AAD-4EFA-ACE9-5F5717B96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93" y="1791854"/>
            <a:ext cx="11425670" cy="36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6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íì¼:external/pbs.twimg.com/C71_3KfV4AAW-Xd.jpg">
            <a:extLst>
              <a:ext uri="{FF2B5EF4-FFF2-40B4-BE49-F238E27FC236}">
                <a16:creationId xmlns:a16="http://schemas.microsoft.com/office/drawing/2014/main" id="{782B171C-4F59-49CE-9ED6-08B96699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EDE8D1-EA76-4312-96A1-B5261ECC3D2A}"/>
              </a:ext>
            </a:extLst>
          </p:cNvPr>
          <p:cNvSpPr txBox="1"/>
          <p:nvPr/>
        </p:nvSpPr>
        <p:spPr>
          <a:xfrm>
            <a:off x="207815" y="221366"/>
            <a:ext cx="309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solidFill>
                  <a:schemeClr val="bg1"/>
                </a:solidFill>
              </a:rPr>
              <a:t>엘리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ko-KR" altLang="en-US" sz="4000" b="1" dirty="0" err="1">
                <a:solidFill>
                  <a:schemeClr val="bg1"/>
                </a:solidFill>
              </a:rPr>
              <a:t>우클릭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257F9B-7DB6-4A3D-9537-A11E5C69F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65" y="1708728"/>
            <a:ext cx="10091613" cy="26811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945ECD-BBB1-43FF-BF09-7589F9E24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65" y="4242052"/>
            <a:ext cx="10191530" cy="208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72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íì¼:external/pbs.twimg.com/C71_3KfV4AAW-Xd.jpg">
            <a:extLst>
              <a:ext uri="{FF2B5EF4-FFF2-40B4-BE49-F238E27FC236}">
                <a16:creationId xmlns:a16="http://schemas.microsoft.com/office/drawing/2014/main" id="{782B171C-4F59-49CE-9ED6-08B96699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C63059-3B93-4624-A265-C65FAC89CA7F}"/>
              </a:ext>
            </a:extLst>
          </p:cNvPr>
          <p:cNvSpPr txBox="1"/>
          <p:nvPr/>
        </p:nvSpPr>
        <p:spPr>
          <a:xfrm>
            <a:off x="207815" y="221366"/>
            <a:ext cx="309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solidFill>
                  <a:schemeClr val="bg1"/>
                </a:solidFill>
              </a:rPr>
              <a:t>엘리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ko-KR" altLang="en-US" sz="4000" b="1" dirty="0" err="1">
                <a:solidFill>
                  <a:schemeClr val="bg1"/>
                </a:solidFill>
              </a:rPr>
              <a:t>쉬프트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4B3590-88B1-407A-B624-5B1851EB2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0" y="1560946"/>
            <a:ext cx="11053092" cy="452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6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íì¼:external/pbs.twimg.com/C71_3KfV4AAW-Xd.jpg">
            <a:extLst>
              <a:ext uri="{FF2B5EF4-FFF2-40B4-BE49-F238E27FC236}">
                <a16:creationId xmlns:a16="http://schemas.microsoft.com/office/drawing/2014/main" id="{782B171C-4F59-49CE-9ED6-08B96699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C63059-3B93-4624-A265-C65FAC89CA7F}"/>
              </a:ext>
            </a:extLst>
          </p:cNvPr>
          <p:cNvSpPr txBox="1"/>
          <p:nvPr/>
        </p:nvSpPr>
        <p:spPr>
          <a:xfrm>
            <a:off x="207815" y="221366"/>
            <a:ext cx="309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solidFill>
                  <a:schemeClr val="bg1"/>
                </a:solidFill>
              </a:rPr>
              <a:t>엘리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E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A01BF6-347F-4F8C-8791-BFABB011C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1" y="1351547"/>
            <a:ext cx="10012219" cy="507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15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íì¼:external/pbs.twimg.com/C71_3KfV4AAW-Xd.jpg">
            <a:extLst>
              <a:ext uri="{FF2B5EF4-FFF2-40B4-BE49-F238E27FC236}">
                <a16:creationId xmlns:a16="http://schemas.microsoft.com/office/drawing/2014/main" id="{782B171C-4F59-49CE-9ED6-08B96699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C63059-3B93-4624-A265-C65FAC89CA7F}"/>
              </a:ext>
            </a:extLst>
          </p:cNvPr>
          <p:cNvSpPr txBox="1"/>
          <p:nvPr/>
        </p:nvSpPr>
        <p:spPr>
          <a:xfrm>
            <a:off x="207815" y="221366"/>
            <a:ext cx="309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solidFill>
                  <a:schemeClr val="bg1"/>
                </a:solidFill>
              </a:rPr>
              <a:t>엘리</a:t>
            </a:r>
            <a:r>
              <a:rPr lang="ko-KR" altLang="en-US" sz="4000" b="1" dirty="0">
                <a:solidFill>
                  <a:schemeClr val="bg1"/>
                </a:solidFill>
              </a:rPr>
              <a:t> 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CBF561-E4CE-4443-8259-45B6A6D7A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99795"/>
            <a:ext cx="9652000" cy="517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40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íì¼:external/pbs.twimg.com/C71_3KfV4AAW-Xd.jpg">
            <a:extLst>
              <a:ext uri="{FF2B5EF4-FFF2-40B4-BE49-F238E27FC236}">
                <a16:creationId xmlns:a16="http://schemas.microsoft.com/office/drawing/2014/main" id="{782B171C-4F59-49CE-9ED6-08B96699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F8961B-4DF1-4609-9221-AC299354E543}"/>
              </a:ext>
            </a:extLst>
          </p:cNvPr>
          <p:cNvSpPr txBox="1"/>
          <p:nvPr/>
        </p:nvSpPr>
        <p:spPr>
          <a:xfrm>
            <a:off x="207815" y="221366"/>
            <a:ext cx="4696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bg1"/>
                </a:solidFill>
              </a:rPr>
              <a:t>엘리</a:t>
            </a:r>
            <a:r>
              <a:rPr lang="ko-KR" altLang="en-US" sz="4000" b="1" dirty="0">
                <a:solidFill>
                  <a:schemeClr val="bg1"/>
                </a:solidFill>
              </a:rPr>
              <a:t> 전체적인 총평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65B30-8B5F-4C58-9EA7-59E0C1AB7BEF}"/>
              </a:ext>
            </a:extLst>
          </p:cNvPr>
          <p:cNvSpPr txBox="1"/>
          <p:nvPr/>
        </p:nvSpPr>
        <p:spPr>
          <a:xfrm>
            <a:off x="304789" y="1499237"/>
            <a:ext cx="56064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</a:rPr>
              <a:t>높은 근접 공격력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</a:rPr>
              <a:t>상황에 맞는 유연한 스킬 구성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</a:rPr>
              <a:t>빠른 기동성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0AFF9C-54C0-4D0E-866F-61F6EEFE57CB}"/>
              </a:ext>
            </a:extLst>
          </p:cNvPr>
          <p:cNvSpPr txBox="1"/>
          <p:nvPr/>
        </p:nvSpPr>
        <p:spPr>
          <a:xfrm>
            <a:off x="6202207" y="4154691"/>
            <a:ext cx="56064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낮은 지속력 탄창도 적고</a:t>
            </a:r>
            <a:r>
              <a:rPr lang="en-US" altLang="ko-KR" sz="2800" b="1" dirty="0">
                <a:solidFill>
                  <a:srgbClr val="FF0000"/>
                </a:solidFill>
              </a:rPr>
              <a:t>,</a:t>
            </a:r>
            <a:r>
              <a:rPr lang="ko-KR" altLang="en-US" sz="2800" b="1" dirty="0">
                <a:solidFill>
                  <a:srgbClr val="FF0000"/>
                </a:solidFill>
              </a:rPr>
              <a:t>생명력도</a:t>
            </a:r>
            <a:r>
              <a:rPr lang="en-US" altLang="ko-KR" sz="2800" b="1" dirty="0">
                <a:solidFill>
                  <a:srgbClr val="FF0000"/>
                </a:solidFill>
              </a:rPr>
              <a:t>.</a:t>
            </a:r>
            <a:br>
              <a:rPr lang="en-US" altLang="ko-KR" sz="2800" b="1" dirty="0">
                <a:solidFill>
                  <a:srgbClr val="FF0000"/>
                </a:solidFill>
              </a:rPr>
            </a:b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지뢰 의지</a:t>
            </a:r>
            <a:r>
              <a:rPr lang="en-US" altLang="ko-KR" sz="2800" b="1" dirty="0">
                <a:solidFill>
                  <a:srgbClr val="FF0000"/>
                </a:solidFill>
              </a:rPr>
              <a:t>, </a:t>
            </a:r>
            <a:r>
              <a:rPr lang="ko-KR" altLang="en-US" sz="2800" b="1" dirty="0">
                <a:solidFill>
                  <a:srgbClr val="FF0000"/>
                </a:solidFill>
              </a:rPr>
              <a:t>숙련도 필요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패시브에 따른 효율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91395-908D-40C7-852F-72E540C77927}"/>
              </a:ext>
            </a:extLst>
          </p:cNvPr>
          <p:cNvSpPr txBox="1"/>
          <p:nvPr/>
        </p:nvSpPr>
        <p:spPr>
          <a:xfrm>
            <a:off x="595724" y="4806879"/>
            <a:ext cx="5606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야</a:t>
            </a:r>
            <a:r>
              <a:rPr lang="en-US" altLang="ko-KR" sz="2800" b="1" dirty="0">
                <a:solidFill>
                  <a:srgbClr val="FF0000"/>
                </a:solidFill>
              </a:rPr>
              <a:t>- </a:t>
            </a:r>
            <a:r>
              <a:rPr lang="ko-KR" altLang="en-US" sz="2800" b="1" dirty="0" err="1">
                <a:solidFill>
                  <a:srgbClr val="FF0000"/>
                </a:solidFill>
              </a:rPr>
              <a:t>야야ㅡ</a:t>
            </a:r>
            <a:r>
              <a:rPr lang="ko-KR" altLang="en-US" sz="2800" b="1" dirty="0">
                <a:solidFill>
                  <a:srgbClr val="FF0000"/>
                </a:solidFill>
              </a:rPr>
              <a:t> 너 트 겐 위한 충 이지</a:t>
            </a:r>
            <a:r>
              <a:rPr lang="en-US" altLang="ko-KR" sz="2800" b="1" dirty="0">
                <a:solidFill>
                  <a:srgbClr val="FF0000"/>
                </a:solidFill>
              </a:rPr>
              <a:t>?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íì¼:external/pbs.twimg.com/C71_3KfV4AAW-Xd.jpg">
            <a:extLst>
              <a:ext uri="{FF2B5EF4-FFF2-40B4-BE49-F238E27FC236}">
                <a16:creationId xmlns:a16="http://schemas.microsoft.com/office/drawing/2014/main" id="{782B171C-4F59-49CE-9ED6-08B96699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E5353F-0FE2-4E35-8AE9-B6F973130ED2}"/>
              </a:ext>
            </a:extLst>
          </p:cNvPr>
          <p:cNvSpPr txBox="1"/>
          <p:nvPr/>
        </p:nvSpPr>
        <p:spPr>
          <a:xfrm>
            <a:off x="7075054" y="1099127"/>
            <a:ext cx="2826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</a:t>
            </a:r>
            <a:r>
              <a:rPr lang="en-US" altLang="ko-KR" dirty="0"/>
              <a:t>PPT </a:t>
            </a:r>
            <a:r>
              <a:rPr lang="ko-KR" altLang="en-US" dirty="0"/>
              <a:t>작성 시간 금요일 오전 </a:t>
            </a:r>
            <a:r>
              <a:rPr lang="en-US" altLang="ko-KR" dirty="0"/>
              <a:t>5</a:t>
            </a:r>
            <a:r>
              <a:rPr lang="ko-KR" altLang="en-US" dirty="0"/>
              <a:t>시 </a:t>
            </a:r>
            <a:r>
              <a:rPr lang="en-US" altLang="ko-KR" dirty="0"/>
              <a:t>20</a:t>
            </a:r>
            <a:r>
              <a:rPr lang="ko-KR" altLang="en-US" dirty="0"/>
              <a:t>분 해가 뜨고 </a:t>
            </a:r>
            <a:r>
              <a:rPr lang="ko-KR" altLang="en-US" dirty="0" err="1"/>
              <a:t>있따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20826-C37E-4229-B90B-89844718A8C9}"/>
              </a:ext>
            </a:extLst>
          </p:cNvPr>
          <p:cNvSpPr txBox="1"/>
          <p:nvPr/>
        </p:nvSpPr>
        <p:spPr>
          <a:xfrm>
            <a:off x="7075053" y="4604327"/>
            <a:ext cx="2826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고겜기</a:t>
            </a:r>
            <a:r>
              <a:rPr lang="en-US" altLang="ko-KR" dirty="0"/>
              <a:t>, </a:t>
            </a:r>
            <a:r>
              <a:rPr lang="ko-KR" altLang="en-US" dirty="0" err="1"/>
              <a:t>아발훈</a:t>
            </a:r>
            <a:r>
              <a:rPr lang="en-US" altLang="ko-KR" dirty="0"/>
              <a:t>…</a:t>
            </a:r>
            <a:r>
              <a:rPr lang="ko-KR" altLang="en-US" dirty="0"/>
              <a:t>등</a:t>
            </a:r>
            <a:r>
              <a:rPr lang="en-US" altLang="ko-KR" dirty="0"/>
              <a:t>… </a:t>
            </a:r>
            <a:r>
              <a:rPr lang="ko-KR" altLang="en-US" dirty="0"/>
              <a:t>기획은 </a:t>
            </a:r>
            <a:r>
              <a:rPr lang="ko-KR" altLang="en-US" dirty="0" err="1"/>
              <a:t>왜이리</a:t>
            </a:r>
            <a:r>
              <a:rPr lang="ko-KR" altLang="en-US" dirty="0"/>
              <a:t> 과제가 </a:t>
            </a:r>
            <a:r>
              <a:rPr lang="ko-KR" altLang="en-US" dirty="0" err="1"/>
              <a:t>많ㅎㄴ늘까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8E55E0-CF4A-4ECE-A2F5-1563AC1993A5}"/>
              </a:ext>
            </a:extLst>
          </p:cNvPr>
          <p:cNvSpPr txBox="1"/>
          <p:nvPr/>
        </p:nvSpPr>
        <p:spPr>
          <a:xfrm>
            <a:off x="7075052" y="5527657"/>
            <a:ext cx="282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고게김기</a:t>
            </a:r>
            <a:r>
              <a:rPr lang="ko-KR" altLang="en-US" dirty="0"/>
              <a:t> </a:t>
            </a:r>
            <a:r>
              <a:rPr lang="en-US" altLang="ko-KR" dirty="0"/>
              <a:t>16</a:t>
            </a:r>
            <a:r>
              <a:rPr lang="ko-KR" altLang="en-US" dirty="0"/>
              <a:t>시간 </a:t>
            </a:r>
            <a:r>
              <a:rPr lang="ko-KR" altLang="en-US" dirty="0" err="1"/>
              <a:t>쨰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FCD0D-8CF6-4922-AB82-DDCE2307D5F8}"/>
              </a:ext>
            </a:extLst>
          </p:cNvPr>
          <p:cNvSpPr txBox="1"/>
          <p:nvPr/>
        </p:nvSpPr>
        <p:spPr>
          <a:xfrm>
            <a:off x="207815" y="221366"/>
            <a:ext cx="282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서론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CC8CBD-F788-4F1C-9E88-E110A7D2E959}"/>
              </a:ext>
            </a:extLst>
          </p:cNvPr>
          <p:cNvSpPr txBox="1"/>
          <p:nvPr/>
        </p:nvSpPr>
        <p:spPr>
          <a:xfrm>
            <a:off x="304790" y="1499237"/>
            <a:ext cx="44750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</a:rPr>
              <a:t>기획</a:t>
            </a:r>
            <a:r>
              <a:rPr lang="en-US" altLang="ko-KR" sz="2800" b="1" dirty="0">
                <a:solidFill>
                  <a:schemeClr val="bg1"/>
                </a:solidFill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</a:rPr>
              <a:t>스토리 측면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</a:rPr>
              <a:t>쌍둥이</a:t>
            </a:r>
            <a:r>
              <a:rPr lang="en-US" altLang="ko-KR" sz="2800" b="1" dirty="0">
                <a:solidFill>
                  <a:schemeClr val="bg1"/>
                </a:solidFill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</a:rPr>
              <a:t>자매</a:t>
            </a:r>
            <a:r>
              <a:rPr lang="en-US" altLang="ko-KR" sz="2800" b="1" dirty="0">
                <a:solidFill>
                  <a:schemeClr val="bg1"/>
                </a:solidFill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</a:rPr>
              <a:t>어리다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solidFill>
                  <a:schemeClr val="bg1"/>
                </a:solidFill>
              </a:rPr>
              <a:t>오버워치와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ko-KR" altLang="en-US" sz="2800" b="1" dirty="0" err="1">
                <a:solidFill>
                  <a:schemeClr val="bg1"/>
                </a:solidFill>
              </a:rPr>
              <a:t>탈론의</a:t>
            </a:r>
            <a:r>
              <a:rPr lang="ko-KR" altLang="en-US" sz="2800" b="1" dirty="0">
                <a:solidFill>
                  <a:schemeClr val="bg1"/>
                </a:solidFill>
              </a:rPr>
              <a:t> 대조적 분위기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93455CDA-5C3A-4482-9208-A7D10F9B107E}"/>
              </a:ext>
            </a:extLst>
          </p:cNvPr>
          <p:cNvSpPr/>
          <p:nvPr/>
        </p:nvSpPr>
        <p:spPr>
          <a:xfrm>
            <a:off x="5726540" y="1884217"/>
            <a:ext cx="581891" cy="5818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5D8ACB8D-D04F-4A4D-8685-D909A341D39C}"/>
              </a:ext>
            </a:extLst>
          </p:cNvPr>
          <p:cNvSpPr/>
          <p:nvPr/>
        </p:nvSpPr>
        <p:spPr>
          <a:xfrm>
            <a:off x="5726539" y="2840140"/>
            <a:ext cx="581891" cy="5818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D5B3D23E-0179-478D-BF43-171B2251EA82}"/>
              </a:ext>
            </a:extLst>
          </p:cNvPr>
          <p:cNvSpPr/>
          <p:nvPr/>
        </p:nvSpPr>
        <p:spPr>
          <a:xfrm>
            <a:off x="5726539" y="3796063"/>
            <a:ext cx="581891" cy="5818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4A20F0E3-6E65-4775-B50C-7962CDDC2429}"/>
              </a:ext>
            </a:extLst>
          </p:cNvPr>
          <p:cNvSpPr/>
          <p:nvPr/>
        </p:nvSpPr>
        <p:spPr>
          <a:xfrm>
            <a:off x="10755745" y="1814945"/>
            <a:ext cx="581891" cy="5818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AB29AA2D-7A80-4464-A772-90EBA131B372}"/>
              </a:ext>
            </a:extLst>
          </p:cNvPr>
          <p:cNvSpPr/>
          <p:nvPr/>
        </p:nvSpPr>
        <p:spPr>
          <a:xfrm>
            <a:off x="10755744" y="2770868"/>
            <a:ext cx="581891" cy="5818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28A5D1B7-702D-4BF2-B619-7ADA845B89B0}"/>
              </a:ext>
            </a:extLst>
          </p:cNvPr>
          <p:cNvSpPr/>
          <p:nvPr/>
        </p:nvSpPr>
        <p:spPr>
          <a:xfrm>
            <a:off x="10755744" y="3726791"/>
            <a:ext cx="581891" cy="5818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217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íì¼:external/pbs.twimg.com/C71_3KfV4AAW-Xd.jpg">
            <a:extLst>
              <a:ext uri="{FF2B5EF4-FFF2-40B4-BE49-F238E27FC236}">
                <a16:creationId xmlns:a16="http://schemas.microsoft.com/office/drawing/2014/main" id="{782B171C-4F59-49CE-9ED6-08B96699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F8961B-4DF1-4609-9221-AC299354E543}"/>
              </a:ext>
            </a:extLst>
          </p:cNvPr>
          <p:cNvSpPr txBox="1"/>
          <p:nvPr/>
        </p:nvSpPr>
        <p:spPr>
          <a:xfrm>
            <a:off x="8049488" y="2087111"/>
            <a:ext cx="4696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E267D0-EB10-42DB-9C2E-CD541DEEF56A}"/>
              </a:ext>
            </a:extLst>
          </p:cNvPr>
          <p:cNvSpPr txBox="1"/>
          <p:nvPr/>
        </p:nvSpPr>
        <p:spPr>
          <a:xfrm>
            <a:off x="87745" y="4480020"/>
            <a:ext cx="1450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나는 왜 과제를 쉬지 않고 열심히 하는데 끝나지 않는가</a:t>
            </a:r>
            <a:r>
              <a:rPr lang="en-US" altLang="ko-KR" dirty="0"/>
              <a:t>? </a:t>
            </a:r>
            <a:r>
              <a:rPr lang="ko-KR" altLang="en-US" dirty="0"/>
              <a:t>왜 과제는 </a:t>
            </a:r>
            <a:r>
              <a:rPr lang="ko-KR" altLang="en-US" dirty="0" err="1"/>
              <a:t>계쏙</a:t>
            </a:r>
            <a:r>
              <a:rPr lang="ko-KR" altLang="en-US" dirty="0"/>
              <a:t> 늘어나는가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97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íì¼:external/pbs.twimg.com/C71_3KfV4AAW-Xd.jpg">
            <a:extLst>
              <a:ext uri="{FF2B5EF4-FFF2-40B4-BE49-F238E27FC236}">
                <a16:creationId xmlns:a16="http://schemas.microsoft.com/office/drawing/2014/main" id="{782B171C-4F59-49CE-9ED6-08B96699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60425A-52DC-4150-8FC4-E026063EFA5B}"/>
              </a:ext>
            </a:extLst>
          </p:cNvPr>
          <p:cNvSpPr txBox="1"/>
          <p:nvPr/>
        </p:nvSpPr>
        <p:spPr>
          <a:xfrm>
            <a:off x="207815" y="221366"/>
            <a:ext cx="282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스토리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CB058-317A-44B3-B07D-1C85DE7368D5}"/>
              </a:ext>
            </a:extLst>
          </p:cNvPr>
          <p:cNvSpPr txBox="1"/>
          <p:nvPr/>
        </p:nvSpPr>
        <p:spPr>
          <a:xfrm>
            <a:off x="304790" y="1499237"/>
            <a:ext cx="44750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solidFill>
                  <a:schemeClr val="bg1"/>
                </a:solidFill>
              </a:rPr>
              <a:t>옵치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ko-KR" altLang="en-US" sz="2800" b="1" dirty="0" err="1">
                <a:solidFill>
                  <a:schemeClr val="bg1"/>
                </a:solidFill>
              </a:rPr>
              <a:t>대태러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ko-KR" altLang="en-US" sz="2800" b="1" dirty="0" err="1">
                <a:solidFill>
                  <a:schemeClr val="bg1"/>
                </a:solidFill>
              </a:rPr>
              <a:t>전담팀</a:t>
            </a:r>
            <a:r>
              <a:rPr lang="ko-KR" altLang="en-US" sz="2800" b="1" dirty="0">
                <a:solidFill>
                  <a:schemeClr val="bg1"/>
                </a:solidFill>
              </a:rPr>
              <a:t> 아버지 어머니 사이에서 태어난 </a:t>
            </a:r>
            <a:r>
              <a:rPr lang="ko-KR" altLang="en-US" sz="2800" b="1" dirty="0" err="1">
                <a:solidFill>
                  <a:schemeClr val="bg1"/>
                </a:solidFill>
              </a:rPr>
              <a:t>엘리와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ko-KR" altLang="en-US" sz="2800" b="1" dirty="0" err="1">
                <a:solidFill>
                  <a:schemeClr val="bg1"/>
                </a:solidFill>
              </a:rPr>
              <a:t>티아는</a:t>
            </a:r>
            <a:r>
              <a:rPr lang="ko-KR" altLang="en-US" sz="2800" b="1" dirty="0">
                <a:solidFill>
                  <a:schemeClr val="bg1"/>
                </a:solidFill>
              </a:rPr>
              <a:t> 부모님이 죽고 </a:t>
            </a:r>
            <a:r>
              <a:rPr lang="ko-KR" altLang="en-US" sz="2800" b="1" dirty="0" err="1">
                <a:solidFill>
                  <a:schemeClr val="bg1"/>
                </a:solidFill>
              </a:rPr>
              <a:t>아나가</a:t>
            </a:r>
            <a:r>
              <a:rPr lang="ko-KR" altLang="en-US" sz="2800" b="1" dirty="0">
                <a:solidFill>
                  <a:schemeClr val="bg1"/>
                </a:solidFill>
              </a:rPr>
              <a:t> 대신 키우다가 </a:t>
            </a:r>
            <a:r>
              <a:rPr lang="ko-KR" altLang="en-US" sz="2800" b="1" dirty="0" err="1">
                <a:solidFill>
                  <a:schemeClr val="bg1"/>
                </a:solidFill>
              </a:rPr>
              <a:t>오버워치</a:t>
            </a:r>
            <a:r>
              <a:rPr lang="ko-KR" altLang="en-US" sz="2800" b="1" dirty="0">
                <a:solidFill>
                  <a:schemeClr val="bg1"/>
                </a:solidFill>
              </a:rPr>
              <a:t> 본부가 터져서 폭발과 함께 휘말리면서 </a:t>
            </a:r>
            <a:r>
              <a:rPr lang="ko-KR" altLang="en-US" sz="2800" b="1" dirty="0" err="1">
                <a:solidFill>
                  <a:schemeClr val="bg1"/>
                </a:solidFill>
              </a:rPr>
              <a:t>라인하르트는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ko-KR" altLang="en-US" sz="2800" b="1" dirty="0" err="1">
                <a:solidFill>
                  <a:schemeClr val="bg1"/>
                </a:solidFill>
              </a:rPr>
              <a:t>엘리의</a:t>
            </a:r>
            <a:r>
              <a:rPr lang="ko-KR" altLang="en-US" sz="2800" b="1" dirty="0">
                <a:solidFill>
                  <a:schemeClr val="bg1"/>
                </a:solidFill>
              </a:rPr>
              <a:t> 양아버지가 되고 </a:t>
            </a:r>
            <a:r>
              <a:rPr lang="ko-KR" altLang="en-US" sz="2800" b="1" dirty="0" err="1">
                <a:solidFill>
                  <a:schemeClr val="bg1"/>
                </a:solidFill>
              </a:rPr>
              <a:t>티아는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ko-KR" altLang="en-US" sz="2800" b="1" dirty="0" err="1">
                <a:solidFill>
                  <a:schemeClr val="bg1"/>
                </a:solidFill>
              </a:rPr>
              <a:t>실종됬는데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ko-KR" altLang="en-US" sz="2800" b="1" dirty="0" err="1">
                <a:solidFill>
                  <a:schemeClr val="bg1"/>
                </a:solidFill>
              </a:rPr>
              <a:t>알고보니까</a:t>
            </a:r>
            <a:r>
              <a:rPr lang="ko-KR" altLang="en-US" sz="2800" b="1" dirty="0">
                <a:solidFill>
                  <a:schemeClr val="bg1"/>
                </a:solidFill>
              </a:rPr>
              <a:t> 그 사건의 용의자로 </a:t>
            </a:r>
            <a:r>
              <a:rPr lang="ko-KR" altLang="en-US" sz="2800" b="1" dirty="0" err="1">
                <a:solidFill>
                  <a:schemeClr val="bg1"/>
                </a:solidFill>
              </a:rPr>
              <a:t>지목됬던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ko-KR" altLang="en-US" sz="2800" b="1" dirty="0" err="1">
                <a:solidFill>
                  <a:schemeClr val="bg1"/>
                </a:solidFill>
              </a:rPr>
              <a:t>리퍼가</a:t>
            </a:r>
            <a:r>
              <a:rPr lang="ko-KR" altLang="en-US" sz="2800" b="1" dirty="0">
                <a:solidFill>
                  <a:schemeClr val="bg1"/>
                </a:solidFill>
              </a:rPr>
              <a:t> 양아버지가 됨 </a:t>
            </a: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D7C9F391-E213-42DC-B33F-E16190BA3380}"/>
              </a:ext>
            </a:extLst>
          </p:cNvPr>
          <p:cNvSpPr/>
          <p:nvPr/>
        </p:nvSpPr>
        <p:spPr>
          <a:xfrm>
            <a:off x="5726540" y="1884217"/>
            <a:ext cx="581891" cy="5818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1987929A-DC75-4AC3-B65F-818EED0F4B02}"/>
              </a:ext>
            </a:extLst>
          </p:cNvPr>
          <p:cNvSpPr/>
          <p:nvPr/>
        </p:nvSpPr>
        <p:spPr>
          <a:xfrm>
            <a:off x="5726539" y="2840140"/>
            <a:ext cx="581891" cy="5818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E78B1F74-5A2D-49DA-BADE-2545333E0306}"/>
              </a:ext>
            </a:extLst>
          </p:cNvPr>
          <p:cNvSpPr/>
          <p:nvPr/>
        </p:nvSpPr>
        <p:spPr>
          <a:xfrm>
            <a:off x="5726539" y="3796063"/>
            <a:ext cx="581891" cy="5818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BBCFB95-3022-4BFA-974C-5112B6C7C5BD}"/>
              </a:ext>
            </a:extLst>
          </p:cNvPr>
          <p:cNvSpPr/>
          <p:nvPr/>
        </p:nvSpPr>
        <p:spPr>
          <a:xfrm>
            <a:off x="10764977" y="1884217"/>
            <a:ext cx="581891" cy="5818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6352EE4D-EFBC-4E15-93C1-D0C5765560DF}"/>
              </a:ext>
            </a:extLst>
          </p:cNvPr>
          <p:cNvSpPr/>
          <p:nvPr/>
        </p:nvSpPr>
        <p:spPr>
          <a:xfrm>
            <a:off x="10764976" y="2840140"/>
            <a:ext cx="581891" cy="5818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C5E0DACD-C2BF-4059-B87D-68BF2186CD29}"/>
              </a:ext>
            </a:extLst>
          </p:cNvPr>
          <p:cNvSpPr/>
          <p:nvPr/>
        </p:nvSpPr>
        <p:spPr>
          <a:xfrm>
            <a:off x="10764976" y="3796063"/>
            <a:ext cx="581891" cy="5818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13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íì¼:external/pbs.twimg.com/C71_3KfV4AAW-Xd.jpg">
            <a:extLst>
              <a:ext uri="{FF2B5EF4-FFF2-40B4-BE49-F238E27FC236}">
                <a16:creationId xmlns:a16="http://schemas.microsoft.com/office/drawing/2014/main" id="{782B171C-4F59-49CE-9ED6-08B96699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F8961B-4DF1-4609-9221-AC299354E543}"/>
              </a:ext>
            </a:extLst>
          </p:cNvPr>
          <p:cNvSpPr txBox="1"/>
          <p:nvPr/>
        </p:nvSpPr>
        <p:spPr>
          <a:xfrm>
            <a:off x="207815" y="221366"/>
            <a:ext cx="282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solidFill>
                  <a:schemeClr val="bg1"/>
                </a:solidFill>
              </a:rPr>
              <a:t>엘리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D89F88-A463-4533-AC82-98CD32B6C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157" y="13938"/>
            <a:ext cx="3429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065B30-8B5F-4C58-9EA7-59E0C1AB7BEF}"/>
              </a:ext>
            </a:extLst>
          </p:cNvPr>
          <p:cNvSpPr txBox="1"/>
          <p:nvPr/>
        </p:nvSpPr>
        <p:spPr>
          <a:xfrm>
            <a:off x="304789" y="1499237"/>
            <a:ext cx="56064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</a:rPr>
              <a:t>묵직한 전투</a:t>
            </a:r>
            <a:r>
              <a:rPr lang="en-US" altLang="ko-KR" sz="2800" b="1" dirty="0">
                <a:solidFill>
                  <a:schemeClr val="bg1"/>
                </a:solidFill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</a:rPr>
              <a:t>날렵함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solidFill>
                  <a:schemeClr val="bg1"/>
                </a:solidFill>
              </a:rPr>
              <a:t>라인하르트와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ko-KR" altLang="en-US" sz="2800" b="1" dirty="0" err="1">
                <a:solidFill>
                  <a:schemeClr val="bg1"/>
                </a:solidFill>
              </a:rPr>
              <a:t>브리기테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</a:rPr>
              <a:t>유탄발사기를 </a:t>
            </a:r>
            <a:r>
              <a:rPr lang="ko-KR" altLang="en-US" sz="2800" b="1" dirty="0" err="1">
                <a:solidFill>
                  <a:schemeClr val="bg1"/>
                </a:solidFill>
              </a:rPr>
              <a:t>바탕으로한</a:t>
            </a:r>
            <a:r>
              <a:rPr lang="ko-KR" altLang="en-US" sz="2800" b="1" dirty="0">
                <a:solidFill>
                  <a:schemeClr val="bg1"/>
                </a:solidFill>
              </a:rPr>
              <a:t> 공격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</a:rPr>
              <a:t>강력한 지속형 </a:t>
            </a:r>
            <a:r>
              <a:rPr lang="ko-KR" altLang="en-US" sz="2800" b="1" dirty="0" err="1">
                <a:solidFill>
                  <a:schemeClr val="bg1"/>
                </a:solidFill>
              </a:rPr>
              <a:t>궁극기</a:t>
            </a:r>
            <a:r>
              <a:rPr lang="ko-KR" altLang="en-US" sz="28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82B857-4CE0-4C7B-8F8C-8F6FB0A33B4D}"/>
              </a:ext>
            </a:extLst>
          </p:cNvPr>
          <p:cNvSpPr txBox="1"/>
          <p:nvPr/>
        </p:nvSpPr>
        <p:spPr>
          <a:xfrm>
            <a:off x="5478051" y="5717309"/>
            <a:ext cx="2826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시간이 업다 </a:t>
            </a:r>
            <a:r>
              <a:rPr lang="en-US" altLang="ko-KR" dirty="0"/>
              <a:t>20</a:t>
            </a:r>
            <a:r>
              <a:rPr lang="ko-KR" altLang="en-US" dirty="0"/>
              <a:t>분 </a:t>
            </a:r>
            <a:r>
              <a:rPr lang="ko-KR" altLang="en-US" dirty="0" err="1"/>
              <a:t>컷했다</a:t>
            </a:r>
            <a:r>
              <a:rPr lang="en-US" altLang="ko-KR" dirty="0"/>
              <a:t>..</a:t>
            </a:r>
            <a:br>
              <a:rPr lang="en-US" altLang="ko-KR" dirty="0"/>
            </a:br>
            <a:r>
              <a:rPr lang="ko-KR" altLang="en-US" dirty="0"/>
              <a:t>그림 그리는 건 시간이 참 오래 걸려서 대충 </a:t>
            </a:r>
            <a:r>
              <a:rPr lang="ko-KR" altLang="en-US" dirty="0" err="1"/>
              <a:t>했따</a:t>
            </a:r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A6008259-8826-491E-8EF9-E565EF729FD9}"/>
              </a:ext>
            </a:extLst>
          </p:cNvPr>
          <p:cNvSpPr/>
          <p:nvPr/>
        </p:nvSpPr>
        <p:spPr>
          <a:xfrm>
            <a:off x="5726540" y="1884217"/>
            <a:ext cx="581891" cy="5818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75041778-E1A0-4D69-AC48-E3FC346489D8}"/>
              </a:ext>
            </a:extLst>
          </p:cNvPr>
          <p:cNvSpPr/>
          <p:nvPr/>
        </p:nvSpPr>
        <p:spPr>
          <a:xfrm>
            <a:off x="5726539" y="2840140"/>
            <a:ext cx="581891" cy="5818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9C6C71FD-A169-436B-91F2-122CBB45427A}"/>
              </a:ext>
            </a:extLst>
          </p:cNvPr>
          <p:cNvSpPr/>
          <p:nvPr/>
        </p:nvSpPr>
        <p:spPr>
          <a:xfrm>
            <a:off x="5726539" y="3796063"/>
            <a:ext cx="581891" cy="5818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35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íì¼:external/pbs.twimg.com/C71_3KfV4AAW-Xd.jpg">
            <a:extLst>
              <a:ext uri="{FF2B5EF4-FFF2-40B4-BE49-F238E27FC236}">
                <a16:creationId xmlns:a16="http://schemas.microsoft.com/office/drawing/2014/main" id="{782B171C-4F59-49CE-9ED6-08B96699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E23EFF-79F6-4AA6-930A-167BE2AF7DCE}"/>
              </a:ext>
            </a:extLst>
          </p:cNvPr>
          <p:cNvSpPr txBox="1"/>
          <p:nvPr/>
        </p:nvSpPr>
        <p:spPr>
          <a:xfrm>
            <a:off x="207815" y="221366"/>
            <a:ext cx="309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solidFill>
                  <a:schemeClr val="bg1"/>
                </a:solidFill>
              </a:rPr>
              <a:t>엘리</a:t>
            </a:r>
            <a:r>
              <a:rPr lang="ko-KR" altLang="en-US" sz="4000" b="1" dirty="0">
                <a:solidFill>
                  <a:schemeClr val="bg1"/>
                </a:solidFill>
              </a:rPr>
              <a:t> 패시브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5B2906-9585-49EC-BFF2-CB8F216DE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824" y="1150618"/>
            <a:ext cx="9166351" cy="52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1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íì¼:external/pbs.twimg.com/C71_3KfV4AAW-Xd.jpg">
            <a:extLst>
              <a:ext uri="{FF2B5EF4-FFF2-40B4-BE49-F238E27FC236}">
                <a16:creationId xmlns:a16="http://schemas.microsoft.com/office/drawing/2014/main" id="{782B171C-4F59-49CE-9ED6-08B96699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4DF04B-034A-41DC-8869-3E9E02D1FA0C}"/>
              </a:ext>
            </a:extLst>
          </p:cNvPr>
          <p:cNvSpPr txBox="1"/>
          <p:nvPr/>
        </p:nvSpPr>
        <p:spPr>
          <a:xfrm>
            <a:off x="207815" y="221366"/>
            <a:ext cx="309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solidFill>
                  <a:schemeClr val="bg1"/>
                </a:solidFill>
              </a:rPr>
              <a:t>엘리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ko-KR" altLang="en-US" sz="4000" b="1" dirty="0" err="1">
                <a:solidFill>
                  <a:schemeClr val="bg1"/>
                </a:solidFill>
              </a:rPr>
              <a:t>좌클릭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580E60-826A-444E-8BD0-66443BDB6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0" y="1854086"/>
            <a:ext cx="11644539" cy="406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7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íì¼:external/pbs.twimg.com/C71_3KfV4AAW-Xd.jpg">
            <a:extLst>
              <a:ext uri="{FF2B5EF4-FFF2-40B4-BE49-F238E27FC236}">
                <a16:creationId xmlns:a16="http://schemas.microsoft.com/office/drawing/2014/main" id="{782B171C-4F59-49CE-9ED6-08B96699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EDE8D1-EA76-4312-96A1-B5261ECC3D2A}"/>
              </a:ext>
            </a:extLst>
          </p:cNvPr>
          <p:cNvSpPr txBox="1"/>
          <p:nvPr/>
        </p:nvSpPr>
        <p:spPr>
          <a:xfrm>
            <a:off x="207815" y="221366"/>
            <a:ext cx="309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solidFill>
                  <a:schemeClr val="bg1"/>
                </a:solidFill>
              </a:rPr>
              <a:t>엘리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ko-KR" altLang="en-US" sz="4000" b="1" dirty="0" err="1">
                <a:solidFill>
                  <a:schemeClr val="bg1"/>
                </a:solidFill>
              </a:rPr>
              <a:t>우클릭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9C5569-E38E-4A6D-AA34-851C23F32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69" y="1525627"/>
            <a:ext cx="11184673" cy="468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6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íì¼:external/pbs.twimg.com/C71_3KfV4AAW-Xd.jpg">
            <a:extLst>
              <a:ext uri="{FF2B5EF4-FFF2-40B4-BE49-F238E27FC236}">
                <a16:creationId xmlns:a16="http://schemas.microsoft.com/office/drawing/2014/main" id="{782B171C-4F59-49CE-9ED6-08B96699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C63059-3B93-4624-A265-C65FAC89CA7F}"/>
              </a:ext>
            </a:extLst>
          </p:cNvPr>
          <p:cNvSpPr txBox="1"/>
          <p:nvPr/>
        </p:nvSpPr>
        <p:spPr>
          <a:xfrm>
            <a:off x="207815" y="221366"/>
            <a:ext cx="309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solidFill>
                  <a:schemeClr val="bg1"/>
                </a:solidFill>
              </a:rPr>
              <a:t>엘리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ko-KR" altLang="en-US" sz="4000" b="1" dirty="0" err="1">
                <a:solidFill>
                  <a:schemeClr val="bg1"/>
                </a:solidFill>
              </a:rPr>
              <a:t>쉬프트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426285-D57E-4B55-A613-0E7D13C3B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39" y="1082519"/>
            <a:ext cx="11385395" cy="554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5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íì¼:external/pbs.twimg.com/C71_3KfV4AAW-Xd.jpg">
            <a:extLst>
              <a:ext uri="{FF2B5EF4-FFF2-40B4-BE49-F238E27FC236}">
                <a16:creationId xmlns:a16="http://schemas.microsoft.com/office/drawing/2014/main" id="{782B171C-4F59-49CE-9ED6-08B96699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C63059-3B93-4624-A265-C65FAC89CA7F}"/>
              </a:ext>
            </a:extLst>
          </p:cNvPr>
          <p:cNvSpPr txBox="1"/>
          <p:nvPr/>
        </p:nvSpPr>
        <p:spPr>
          <a:xfrm>
            <a:off x="207815" y="221366"/>
            <a:ext cx="309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solidFill>
                  <a:schemeClr val="bg1"/>
                </a:solidFill>
              </a:rPr>
              <a:t>엘리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E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3E9A18-A036-41D5-90E2-718A8575A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31" y="1506513"/>
            <a:ext cx="11585514" cy="47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6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211</Words>
  <Application>Microsoft Office PowerPoint</Application>
  <PresentationFormat>와이드스크린</PresentationFormat>
  <Paragraphs>65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민겸</dc:creator>
  <cp:lastModifiedBy>김 민겸</cp:lastModifiedBy>
  <cp:revision>6</cp:revision>
  <dcterms:created xsi:type="dcterms:W3CDTF">2018-05-10T19:59:10Z</dcterms:created>
  <dcterms:modified xsi:type="dcterms:W3CDTF">2018-05-10T20:46:50Z</dcterms:modified>
</cp:coreProperties>
</file>