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0" r:id="rId4"/>
    <p:sldId id="266" r:id="rId5"/>
    <p:sldId id="267" r:id="rId6"/>
    <p:sldId id="268" r:id="rId7"/>
    <p:sldId id="271" r:id="rId8"/>
    <p:sldId id="273" r:id="rId9"/>
    <p:sldId id="269" r:id="rId10"/>
    <p:sldId id="27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B287-70B4-4413-8BAE-35BF006E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09361-18BE-4155-8306-3BD7288AF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C37E3-567B-4AE7-9D98-07AA2AAA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80606-0530-4FA9-BA5C-1476B65E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20F4A-A81A-4F16-A093-92227D96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5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2DDF-17B3-46C2-A692-52D24EF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5DFDA-FFEC-47AE-B457-C8EF20F8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79CCD-A770-471D-84E0-654C7CA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CED34-CEE2-4A55-831F-C00CEEAE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34AB-1E45-480F-8274-E42246B4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A3E5EC-2AE4-4727-9754-B44FA7422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5FCD4-5C47-4CD5-84AF-6DEFAECF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630C-B5EE-4F9A-94B0-7A8EF3D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33135-3667-4B87-A31C-58349D05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D287-BE4D-455E-9032-986B6CF6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10E05-A563-40A1-B827-9E3F8F31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2D775-EBFF-478C-86B4-8EB4CD0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A4BE9-A0A9-413B-9DDB-6EB4B4E8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EDA5D-504B-49AB-8214-0636BD6C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7B2C8-62F2-4F2A-A8CF-9BB09826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FE9FD-AB53-4AC9-8278-1FEF25DB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87128-C00F-4E34-804A-64285B8D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9047C-6E27-4A51-8049-70AE0A3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23EF9-0BE7-4EF5-A980-6FEBBCF0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D8CB-BD25-43B3-AAC9-55A2FC3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5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11C6-D405-4E89-95B2-73819F1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B7EE2-0E22-4DC5-A9E5-DA3E08E98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2B48A-9B6A-42CE-8E83-286F2A5A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248B3-6F83-400D-A19E-7EF53FEE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001D3-AED1-4347-A439-2D1109B8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62718-4A66-4BD4-9ACF-4336030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F3EF-0D16-4165-9BE6-251EF244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FE403-074A-49EA-B572-968AA9C19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BDC8D-9929-4FA7-82F7-01E7A48B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6835E-8D52-4839-BCDE-67E7C9E0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FAE310-662B-4E87-B079-4C30911A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1F6357-BF7A-439A-B14F-1302CDBC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33B4BF-D59F-4626-9637-5A20B8BA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2E3AB-DED3-4D51-90A0-0F167644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58C5-A8EB-4196-9FD9-F549B79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C51813-A570-4326-99E8-55855EDF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D31997-852F-4FAB-AFE4-1D72BAA7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5012AD-F472-4F5B-BADF-40442EEF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D0F0CE-A454-47B2-8C97-25BD97E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DA2C5-5BC4-4186-AAA5-40650861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33FBF-113C-46B0-BCFE-7431402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F736E-309F-4992-BDC5-2DF492DC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23A1A-F9C1-43E0-986F-C3CB1C45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2B723-9A2D-433B-A5B4-9D19D690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D19D2-EB87-4C84-9CCC-1394485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46993-D457-42FC-8FC7-594ECA8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7251C-6739-4072-A9D6-A400B1CC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1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CC30-13E9-42DC-84C8-2118D560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718D-1467-4D22-BA1B-30AC40CC1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331EA-A1AF-43F5-88BE-B7785C82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99068-1C12-447B-9BEF-D5F2BB28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0DCC5-3C60-4701-B754-751C5E3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94F8B-E948-41C6-B276-F411692A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DF30B4-ABB3-4595-AF5C-EB3EB971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E4FB6-9BC5-4C3C-9176-0AA8248F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1C6FC-98D4-48E1-AD1B-78511570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C3BB-DF9C-4513-B9BD-60846A5B8391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C6726-42F9-44BB-A7EF-8AA52C5AB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D629C-7039-4788-95E8-BED78A72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239C-030F-418D-8F01-A4BE53CD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58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ea typeface="돋움체" panose="020B0609000101010101" pitchFamily="49" charset="-127"/>
              </a:rPr>
              <a:t>STRIKERS 1945</a:t>
            </a:r>
            <a:r>
              <a:rPr lang="en-US" altLang="ko-KR" sz="4000" b="1" dirty="0">
                <a:solidFill>
                  <a:schemeClr val="bg1"/>
                </a:solidFill>
                <a:ea typeface="돋움체" panose="020B0609000101010101" pitchFamily="49" charset="-127"/>
              </a:rPr>
              <a:t>Plus</a:t>
            </a:r>
            <a:endParaRPr lang="ko-KR" altLang="en-US" sz="4800" b="1" dirty="0">
              <a:solidFill>
                <a:schemeClr val="bg1"/>
              </a:solidFill>
              <a:ea typeface="돋움체" panose="020B060900010101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58BA92-BCA1-4F95-952C-AF2DE994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1" y="1823807"/>
            <a:ext cx="4895979" cy="4134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38873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96000" y="1874232"/>
            <a:ext cx="53285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chemeClr val="bg1"/>
                </a:solidFill>
              </a:rPr>
              <a:t>게임 개요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chemeClr val="bg1"/>
                </a:solidFill>
              </a:rPr>
              <a:t>게임 시스템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chemeClr val="bg1"/>
                </a:solidFill>
              </a:rPr>
              <a:t>마치며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5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47512" y="1115569"/>
            <a:ext cx="265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과제 해결법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1688070"/>
            <a:ext cx="52185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폭탄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스테이지를 거듭할 수록 많아지는 탄막을 피하기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위해 폭탄을 이용해 긴급 상황을 피해 생명을 연장한다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 </a:t>
            </a:r>
            <a:r>
              <a:rPr lang="ko-KR" altLang="en-US" sz="2400" b="1" dirty="0">
                <a:solidFill>
                  <a:schemeClr val="bg1"/>
                </a:solidFill>
              </a:rPr>
              <a:t>황금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황금은 시간이 지날수록 스코어가 </a:t>
            </a:r>
            <a:r>
              <a:rPr lang="en-US" altLang="ko-KR" dirty="0">
                <a:solidFill>
                  <a:schemeClr val="bg1"/>
                </a:solidFill>
              </a:rPr>
              <a:t>4000~200</a:t>
            </a:r>
            <a:r>
              <a:rPr lang="ko-KR" altLang="en-US" dirty="0">
                <a:solidFill>
                  <a:schemeClr val="bg1"/>
                </a:solidFill>
              </a:rPr>
              <a:t>점 까지 떨어져 빠르게 황금을 먹어 스코어를 높인다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 </a:t>
            </a:r>
            <a:r>
              <a:rPr lang="ko-KR" altLang="en-US" sz="2400" b="1" dirty="0" err="1">
                <a:solidFill>
                  <a:schemeClr val="bg1"/>
                </a:solidFill>
              </a:rPr>
              <a:t>슈퍼샷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슈퍼샷게이지를</a:t>
            </a:r>
            <a:r>
              <a:rPr lang="ko-KR" altLang="en-US" dirty="0">
                <a:solidFill>
                  <a:schemeClr val="bg1"/>
                </a:solidFill>
              </a:rPr>
              <a:t> 많이 모아 체력이 많은 기체를 빠르게 파괴한다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A28F7C-757A-4FBB-9284-32E0F0141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1911786"/>
            <a:ext cx="4969164" cy="414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24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마치며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1648396"/>
            <a:ext cx="5218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결론적으로 </a:t>
            </a:r>
            <a:r>
              <a:rPr lang="ko-KR" altLang="en-US" dirty="0" err="1">
                <a:solidFill>
                  <a:schemeClr val="bg1"/>
                </a:solidFill>
              </a:rPr>
              <a:t>스트라이커즈는</a:t>
            </a:r>
            <a:r>
              <a:rPr lang="ko-KR" altLang="en-US" dirty="0">
                <a:solidFill>
                  <a:schemeClr val="bg1"/>
                </a:solidFill>
              </a:rPr>
              <a:t> 개인적으로 아케이드 시장을 대표했던 탄막 슈팅 게임이라고 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 게임은 탄막 슈팅의 기본을 충실히 지킨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피하고 폭탄이 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적의 비행기를 파괴시키며 스테이지를 클리어하고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높은 스코어를 기록하는 게임이다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05D09-E5D7-4603-AA2B-F37760864562}"/>
              </a:ext>
            </a:extLst>
          </p:cNvPr>
          <p:cNvSpPr txBox="1"/>
          <p:nvPr/>
        </p:nvSpPr>
        <p:spPr>
          <a:xfrm>
            <a:off x="6096000" y="3758148"/>
            <a:ext cx="313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개선</a:t>
            </a:r>
            <a:r>
              <a:rPr lang="en-US" altLang="ko-KR" sz="3600" b="1" dirty="0">
                <a:solidFill>
                  <a:schemeClr val="bg1"/>
                </a:solidFill>
              </a:rPr>
              <a:t>…?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0904F9-8878-46CF-9C1F-BFE25162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5" y="1818479"/>
            <a:ext cx="5031790" cy="4145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07EE0B-7324-4802-A271-44B09A3DF355}"/>
              </a:ext>
            </a:extLst>
          </p:cNvPr>
          <p:cNvSpPr txBox="1"/>
          <p:nvPr/>
        </p:nvSpPr>
        <p:spPr>
          <a:xfrm>
            <a:off x="6096000" y="4378711"/>
            <a:ext cx="5218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탄막 슈팅인만큼 어쩔 수 없지만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개인적으로 너무 어렵다고 생각한다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튜토리얼도 없는 게임인만큼 초반 진입 장벽이 높은 게임이다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아케이드만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아니었다면 초보 유저를 배려한 초보자 모드가 있었으면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개요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30" y="1706625"/>
            <a:ext cx="2244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게임 장르 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b="1" dirty="0" err="1">
                <a:solidFill>
                  <a:schemeClr val="bg1"/>
                </a:solidFill>
              </a:rPr>
              <a:t>출시년도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개발사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492266"/>
            <a:ext cx="474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아케이드 슈팅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DB240-6977-43C3-8B08-27604C4ADB0E}"/>
              </a:ext>
            </a:extLst>
          </p:cNvPr>
          <p:cNvSpPr txBox="1"/>
          <p:nvPr/>
        </p:nvSpPr>
        <p:spPr>
          <a:xfrm>
            <a:off x="6052130" y="4223104"/>
            <a:ext cx="474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1999</a:t>
            </a:r>
            <a:r>
              <a:rPr lang="ko-KR" altLang="en-US" sz="2400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469C0-B44E-463B-8E01-CAC967F96EAD}"/>
              </a:ext>
            </a:extLst>
          </p:cNvPr>
          <p:cNvSpPr txBox="1"/>
          <p:nvPr/>
        </p:nvSpPr>
        <p:spPr>
          <a:xfrm>
            <a:off x="6052130" y="5723109"/>
            <a:ext cx="474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사이쿄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Psikyo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580E05-2B22-45AC-8317-56378491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" y="1600587"/>
            <a:ext cx="4741149" cy="4592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35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개요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30" y="1706625"/>
            <a:ext cx="22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게임 목표 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492266"/>
            <a:ext cx="4742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플레이어가 원하는 비행기를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고르고 총 </a:t>
            </a:r>
            <a:r>
              <a:rPr lang="en-US" altLang="ko-KR" sz="2400" dirty="0">
                <a:solidFill>
                  <a:schemeClr val="bg1"/>
                </a:solidFill>
              </a:rPr>
              <a:t>8</a:t>
            </a:r>
            <a:r>
              <a:rPr lang="ko-KR" altLang="en-US" sz="2400" dirty="0">
                <a:solidFill>
                  <a:schemeClr val="bg1"/>
                </a:solidFill>
              </a:rPr>
              <a:t>개의 스테이지를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클리어하는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탄막 슈팅 게임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580E05-2B22-45AC-8317-56378491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" y="1600587"/>
            <a:ext cx="4741149" cy="4592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973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30" y="1568936"/>
            <a:ext cx="22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스토리 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236436-5396-44FF-BDC4-0FF96951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1" y="1828250"/>
            <a:ext cx="4895979" cy="4125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380576"/>
            <a:ext cx="5218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1945</a:t>
            </a:r>
            <a:r>
              <a:rPr lang="ko-KR" altLang="en-US" dirty="0">
                <a:solidFill>
                  <a:schemeClr val="bg1"/>
                </a:solidFill>
              </a:rPr>
              <a:t>년 여름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 세계대전 종결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그러나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전부터 각국의 </a:t>
            </a:r>
            <a:r>
              <a:rPr lang="ko-KR" altLang="en-US" dirty="0" err="1">
                <a:solidFill>
                  <a:schemeClr val="bg1"/>
                </a:solidFill>
              </a:rPr>
              <a:t>군상층부와의</a:t>
            </a:r>
            <a:r>
              <a:rPr lang="ko-KR" altLang="en-US" dirty="0">
                <a:solidFill>
                  <a:schemeClr val="bg1"/>
                </a:solidFill>
              </a:rPr>
              <a:t> 유착이 </a:t>
            </a:r>
            <a:r>
              <a:rPr lang="ko-KR" altLang="en-US" dirty="0" err="1">
                <a:solidFill>
                  <a:schemeClr val="bg1"/>
                </a:solidFill>
              </a:rPr>
              <a:t>소문된</a:t>
            </a:r>
            <a:r>
              <a:rPr lang="ko-KR" altLang="en-US" dirty="0">
                <a:solidFill>
                  <a:schemeClr val="bg1"/>
                </a:solidFill>
              </a:rPr>
              <a:t> 수수께끼의 국제 조직 </a:t>
            </a:r>
            <a:r>
              <a:rPr lang="en-US" altLang="ko-KR" dirty="0">
                <a:solidFill>
                  <a:schemeClr val="bg1"/>
                </a:solidFill>
              </a:rPr>
              <a:t>CANY(</a:t>
            </a:r>
            <a:r>
              <a:rPr lang="ko-KR" altLang="en-US" dirty="0" err="1">
                <a:solidFill>
                  <a:schemeClr val="bg1"/>
                </a:solidFill>
              </a:rPr>
              <a:t>카니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가 은밀하게 군부를 장악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실천 배치에 이르지 않았던 신형 병기군을 가지고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 세계를 안쪽에서 전복 좌천과 책모 하고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불온한 움직임을 재빨리 감지한 연합군 사령부는 비밀리에 전세계에서 보다 엄선의 명전투기와 그 파일럿을 소집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CANY</a:t>
            </a:r>
            <a:r>
              <a:rPr lang="ko-KR" altLang="en-US" dirty="0">
                <a:solidFill>
                  <a:schemeClr val="bg1"/>
                </a:solidFill>
              </a:rPr>
              <a:t>에 대항할 수 있도록 특수부대 </a:t>
            </a:r>
            <a:r>
              <a:rPr lang="ko-KR" altLang="en-US" dirty="0" err="1">
                <a:solidFill>
                  <a:schemeClr val="bg1"/>
                </a:solidFill>
              </a:rPr>
              <a:t>스트라이커즈를</a:t>
            </a:r>
            <a:r>
              <a:rPr lang="ko-KR" altLang="en-US" dirty="0">
                <a:solidFill>
                  <a:schemeClr val="bg1"/>
                </a:solidFill>
              </a:rPr>
              <a:t> 결성한다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지금 여기에 역사의 그늘에 가려진 마지막 세계대전이 시작된다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30" y="1568936"/>
            <a:ext cx="22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조작 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380576"/>
            <a:ext cx="5218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스틱으로 상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우 이동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A(Ctrl) </a:t>
            </a:r>
            <a:r>
              <a:rPr lang="ko-KR" altLang="en-US" dirty="0">
                <a:solidFill>
                  <a:schemeClr val="bg1"/>
                </a:solidFill>
              </a:rPr>
              <a:t>총알 발사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B(Alt)  </a:t>
            </a:r>
            <a:r>
              <a:rPr lang="ko-KR" altLang="en-US" dirty="0">
                <a:solidFill>
                  <a:schemeClr val="bg1"/>
                </a:solidFill>
              </a:rPr>
              <a:t>폭탄 사용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 err="1">
                <a:solidFill>
                  <a:schemeClr val="bg1"/>
                </a:solidFill>
              </a:rPr>
              <a:t>꾸욱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ko-KR" altLang="en-US" dirty="0" err="1">
                <a:solidFill>
                  <a:schemeClr val="bg1"/>
                </a:solidFill>
              </a:rPr>
              <a:t>슈퍼샷</a:t>
            </a:r>
            <a:r>
              <a:rPr lang="ko-KR" altLang="en-US" dirty="0">
                <a:solidFill>
                  <a:schemeClr val="bg1"/>
                </a:solidFill>
              </a:rPr>
              <a:t> 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1E775A-BC2C-4EC9-AA4E-422DEE0F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6" y="1838041"/>
            <a:ext cx="4923219" cy="410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4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30" y="1568936"/>
            <a:ext cx="22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기체 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274838"/>
            <a:ext cx="5218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대의 기체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숨겨진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체를 선택한다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 기체마다 공격력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기체 속도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히트박스가 다름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비행기의 특징마다 가지는 보조무기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폭탄이 다름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주 공격 무기는 확산 타입과 집중 타입이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4675A-4D67-4C28-934E-7DFE03B5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" y="1828251"/>
            <a:ext cx="4891387" cy="4125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A30250-B00D-473F-9C3A-C1DADA12F2C4}"/>
              </a:ext>
            </a:extLst>
          </p:cNvPr>
          <p:cNvSpPr txBox="1"/>
          <p:nvPr/>
        </p:nvSpPr>
        <p:spPr>
          <a:xfrm>
            <a:off x="6052130" y="4365735"/>
            <a:ext cx="22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슈퍼샷</a:t>
            </a:r>
            <a:r>
              <a:rPr lang="ko-KR" altLang="en-US" sz="3600" b="1" dirty="0">
                <a:solidFill>
                  <a:schemeClr val="bg1"/>
                </a:solidFill>
              </a:rPr>
              <a:t> 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C7B28-6A55-4275-AB17-AB0B403267D6}"/>
              </a:ext>
            </a:extLst>
          </p:cNvPr>
          <p:cNvSpPr txBox="1"/>
          <p:nvPr/>
        </p:nvSpPr>
        <p:spPr>
          <a:xfrm>
            <a:off x="6052130" y="5036624"/>
            <a:ext cx="521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각 기체마다 공격키를 꾹 누르면 강력한 특별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공격이 나간다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90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7207971" y="2015117"/>
            <a:ext cx="271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폭탄 개수를 표시하는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30FF2-ADBD-4064-8251-DDEB366F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3" y="1828256"/>
            <a:ext cx="4923244" cy="4125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CD1B21-61B4-413C-905C-74207287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45" y="2990634"/>
            <a:ext cx="685896" cy="10002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DFE5EB-8598-4B56-B9B1-FB113AA54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39" y="1828256"/>
            <a:ext cx="685896" cy="743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C6DDE7-17D4-450B-811D-282C5C62C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45" y="4410224"/>
            <a:ext cx="647790" cy="1981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643DEE-BC92-4691-82A5-E58C454AD65B}"/>
              </a:ext>
            </a:extLst>
          </p:cNvPr>
          <p:cNvSpPr txBox="1"/>
          <p:nvPr/>
        </p:nvSpPr>
        <p:spPr>
          <a:xfrm>
            <a:off x="7213600" y="3306100"/>
            <a:ext cx="271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스코어와 기체의 남은 목숨을 표시하는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A0041-A3E6-47C2-8FD3-9CD6B0F6235F}"/>
              </a:ext>
            </a:extLst>
          </p:cNvPr>
          <p:cNvSpPr txBox="1"/>
          <p:nvPr/>
        </p:nvSpPr>
        <p:spPr>
          <a:xfrm>
            <a:off x="7158183" y="5216296"/>
            <a:ext cx="271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슈퍼샷의</a:t>
            </a:r>
            <a:r>
              <a:rPr lang="ko-KR" altLang="en-US" dirty="0">
                <a:solidFill>
                  <a:schemeClr val="bg1"/>
                </a:solidFill>
              </a:rPr>
              <a:t> 게이지와 사용 개수를 표시하는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7739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29" y="1568936"/>
            <a:ext cx="378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게임의 핵심 목표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362957"/>
            <a:ext cx="5218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오랜 시간 죽지 않고 스테이지를 클리어 한다 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스테이지를 클리어 하며 높은 점수를 노린다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적은 코인으로 클리어 하려 노력한다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개발사는 많은 코인을 쓰도록 어렵게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만듬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..?)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7A80D7-AE99-419B-92AE-7C38F051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2" y="1818482"/>
            <a:ext cx="4969164" cy="4145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04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1176-779F-424F-AB6E-FCF48BE8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91" y="125271"/>
            <a:ext cx="6206033" cy="798367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bg1"/>
                </a:solidFill>
                <a:latin typeface="+mj-ea"/>
              </a:rPr>
              <a:t>게임 시스템</a:t>
            </a: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84AADCE3-0F06-4289-A7D6-40B681618A51}"/>
              </a:ext>
            </a:extLst>
          </p:cNvPr>
          <p:cNvSpPr/>
          <p:nvPr/>
        </p:nvSpPr>
        <p:spPr>
          <a:xfrm>
            <a:off x="378691" y="1226407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22818E8-3908-4A51-9F38-CEB961EBE33D}"/>
              </a:ext>
            </a:extLst>
          </p:cNvPr>
          <p:cNvSpPr/>
          <p:nvPr/>
        </p:nvSpPr>
        <p:spPr>
          <a:xfrm rot="10800000">
            <a:off x="11314546" y="1226406"/>
            <a:ext cx="498763" cy="532938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8EEA4-EA83-4CC5-9FDC-EC795ABE2A3B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53755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90B516-2A96-4511-A9CA-7FBAB80A15DE}"/>
              </a:ext>
            </a:extLst>
          </p:cNvPr>
          <p:cNvCxnSpPr>
            <a:cxnSpLocks/>
          </p:cNvCxnSpPr>
          <p:nvPr/>
        </p:nvCxnSpPr>
        <p:spPr>
          <a:xfrm>
            <a:off x="378691" y="923638"/>
            <a:ext cx="95134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9461C1-A1B0-41E1-BA5B-7052A3BB027A}"/>
              </a:ext>
            </a:extLst>
          </p:cNvPr>
          <p:cNvSpPr txBox="1"/>
          <p:nvPr/>
        </p:nvSpPr>
        <p:spPr>
          <a:xfrm>
            <a:off x="6052129" y="1568936"/>
            <a:ext cx="265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게임 과제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62E95-138E-417F-9B95-B38AB9A66CAB}"/>
              </a:ext>
            </a:extLst>
          </p:cNvPr>
          <p:cNvSpPr txBox="1"/>
          <p:nvPr/>
        </p:nvSpPr>
        <p:spPr>
          <a:xfrm>
            <a:off x="6096000" y="2278976"/>
            <a:ext cx="5218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적의 비행기가 쏘는 탄막을 피하고 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주어진 무기로 비행기를 파괴하며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스테이지를 클리어하며 최종적으로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높은 스코어를 획득한다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A28F7C-757A-4FBB-9284-32E0F0141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1911786"/>
            <a:ext cx="4969164" cy="414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880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193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돋움체</vt:lpstr>
      <vt:lpstr>Arial</vt:lpstr>
      <vt:lpstr>Wingdings</vt:lpstr>
      <vt:lpstr>맑은 고딕</vt:lpstr>
      <vt:lpstr>Office 테마</vt:lpstr>
      <vt:lpstr>STRIKERS 1945Plus</vt:lpstr>
      <vt:lpstr>게임 개요</vt:lpstr>
      <vt:lpstr>게임 개요</vt:lpstr>
      <vt:lpstr>게임 시스템</vt:lpstr>
      <vt:lpstr>게임 시스템</vt:lpstr>
      <vt:lpstr>게임 시스템</vt:lpstr>
      <vt:lpstr>게임 시스템</vt:lpstr>
      <vt:lpstr>게임 시스템</vt:lpstr>
      <vt:lpstr>게임 시스템</vt:lpstr>
      <vt:lpstr>게임 시스템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Strikers 1945Plus</dc:title>
  <dc:creator>김민겸</dc:creator>
  <cp:lastModifiedBy>김민겸</cp:lastModifiedBy>
  <cp:revision>15</cp:revision>
  <dcterms:created xsi:type="dcterms:W3CDTF">2018-04-04T12:05:19Z</dcterms:created>
  <dcterms:modified xsi:type="dcterms:W3CDTF">2018-04-04T14:30:05Z</dcterms:modified>
</cp:coreProperties>
</file>