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65B61-CBD5-4901-98E4-DC51AA2B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E3959-04F5-465E-A93B-6B6915B4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ECAE6-ED5E-41F2-B267-CFB4BCFC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71EDA-7A46-45E8-B4FA-5F5C07B3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D6EF8-ED2C-45D0-BFA7-DE03E1CE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0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6B142-3158-4CB6-AD0A-4A657BF5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D1CD7-8124-44CA-9E75-D70C7E22F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C2F9A4-AB44-4365-A278-86916743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26C003-B06B-4DF0-970A-024E5C91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47DEE3-A254-47D6-AF99-5ECCC60E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79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49D73D-3E11-446F-9A7C-00A38A1B4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0F165-13A6-4FF6-9A68-58269C63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9E025-D2B1-44F5-B9D4-D878A999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E6729-0666-45CB-9F23-825BAAF9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461C5-C8B9-4BAA-BEDC-EB871384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53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20F3A-87FD-4DBC-8F51-8AD5906C3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2F3C1-80DE-4AEA-AB63-CDEE5FE97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9F40D-3E1C-4E6A-AC34-CBC72F1E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E7376-A890-4A6B-86DB-E4F9578A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BE3F6-FF51-4666-9CBC-21BBD336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3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0E155-1803-497D-BA96-A37A2DDD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F7445-A29F-48B4-AC6B-F544AD273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6C079-F7AF-4C3F-8FE1-EE5615C9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9EE9F-76CE-42C6-9371-DEFBDB55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808-D089-45A2-8217-B94850B2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63ECF-93F1-46B6-AE6B-267C9872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5B392-CF56-4296-9759-D6CA4C684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0F4F3E-92E5-4684-9EF7-805BB9B6F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9FD27-A7A7-46D9-B762-F48A1D7F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B4571-E8EE-4B06-B515-6BA85EF2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23627-8DAD-46B9-8F4C-8998E911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5CB31-DB31-411C-B95E-F12FB83B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02D0F-A230-43F1-8129-97B51764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01E0ED-B971-487F-9FD2-37A0D7015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67A62-B384-43CC-9796-60A5D71BC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166C5D-CD3F-41C4-AB8D-DBB84B26B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61E296-C0C2-4EC0-98CD-8468F2C6F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976E69-C69A-46D2-8E58-33743DED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481802-0619-4AC9-9263-74A249F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B6942-B204-487E-9EBD-2BDBE076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F0E68A-35CD-4E61-859D-8AE2950A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FA51F2-F729-406B-AED0-5D8BB222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DAD2A8-01EB-4BC1-A340-8DA01D1A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46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95F8F1-BA09-4415-9379-1416E21E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25DDB-106B-444C-9620-3EF8D965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0D08AA-B0DC-40C8-9E44-B7BCC57E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9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FE720-FD04-4578-9B9C-169A3C1D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E3408-964D-4541-844A-0CC73123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5BEEFB-4257-418E-97DA-CE2C5DEBE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C8604-B8DB-443A-9E27-EF54B1AC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D8C19-F056-4DDD-9168-F0C3836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C2F5E7-C593-4B73-9B77-1FF0D974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0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75BEE-807B-411D-9766-ADF6F10D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144FEC-2057-495C-8EE6-F8B084CA1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4EF3C-A8BD-429B-80C3-AF4FE888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BD27A-EB52-4E25-94A2-B4BA404C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9D0125-BE1E-40C6-B51A-73397694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EB6C0-D410-4CD4-8F30-7236BF43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9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5FA559-374A-4750-98B1-869CEF88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4DFEC-5520-413B-9A5D-3D40D94C9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B6BA5-C079-4696-A5DE-2B078E7D6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4FEA9-CCF5-4BC9-816A-B75C9EA992E9}" type="datetimeFigureOut">
              <a:rPr lang="ko-KR" altLang="en-US" smtClean="0"/>
              <a:t>2018-05-16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C152A-A70B-48BE-A810-8E4959C65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531CB-3FBB-49F6-B336-05C9E57F7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5155-B720-4B80-B4A2-E78801DD42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A38D232-26D3-4D2C-8BF8-E3D8772999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F9E3E1-E34C-4B61-BEA2-3A762BC4E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6" y="4120141"/>
            <a:ext cx="3124200" cy="99853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4800" b="1" dirty="0">
                <a:solidFill>
                  <a:schemeClr val="bg1"/>
                </a:solidFill>
              </a:rPr>
              <a:t>역전재판 </a:t>
            </a:r>
            <a:r>
              <a:rPr lang="en-US" altLang="ko-KR" sz="4800" b="1" dirty="0">
                <a:solidFill>
                  <a:schemeClr val="bg1"/>
                </a:solidFill>
              </a:rPr>
              <a:t>3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DDBFB5-7E76-45DE-AEA6-D7FC8DA5C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926" y="5234276"/>
            <a:ext cx="9144000" cy="998537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solidFill>
                  <a:schemeClr val="bg1">
                    <a:lumMod val="85000"/>
                  </a:schemeClr>
                </a:solidFill>
              </a:rPr>
              <a:t>201813151 </a:t>
            </a:r>
            <a:r>
              <a:rPr lang="ko-KR" altLang="en-US" sz="2800" dirty="0">
                <a:solidFill>
                  <a:schemeClr val="bg1">
                    <a:lumMod val="85000"/>
                  </a:schemeClr>
                </a:solidFill>
              </a:rPr>
              <a:t>김민겸</a:t>
            </a:r>
            <a:br>
              <a:rPr lang="en-US" altLang="ko-K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어드벤처 게임 분석</a:t>
            </a:r>
          </a:p>
        </p:txBody>
      </p:sp>
    </p:spTree>
    <p:extLst>
      <p:ext uri="{BB962C8B-B14F-4D97-AF65-F5344CB8AC3E}">
        <p14:creationId xmlns:p14="http://schemas.microsoft.com/office/powerpoint/2010/main" val="8684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E3E1-E34C-4B61-BEA2-3A762BC4E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75600" cy="998537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>
                <a:solidFill>
                  <a:schemeClr val="bg1">
                    <a:lumMod val="85000"/>
                  </a:schemeClr>
                </a:solidFill>
              </a:rPr>
              <a:t>연출 포인트과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16605-D348-4825-BD84-056D049D0218}"/>
              </a:ext>
            </a:extLst>
          </p:cNvPr>
          <p:cNvSpPr txBox="1"/>
          <p:nvPr/>
        </p:nvSpPr>
        <p:spPr>
          <a:xfrm>
            <a:off x="5895278" y="1282342"/>
            <a:ext cx="56954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시각적인 요소를 극대화 시켜 단조로운 연출을 벗어나려는 시도가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있다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b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법정의 사건과 연관 된 증인과 증거물을 통해 심문하고 증거물을 제시하며 스토리를 진행하고 다시 한 번 곱씹어보며 스토리를 부각시키는 시스템을 가지고 있다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b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캐릭터의 여러 다양한 모션</a:t>
            </a:r>
            <a:b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400" b="1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이의 있소 등의 만화적 연출</a:t>
            </a:r>
          </a:p>
          <a:p>
            <a:endParaRPr lang="ko-KR" altLang="en-US" dirty="0"/>
          </a:p>
        </p:txBody>
      </p:sp>
      <p:pic>
        <p:nvPicPr>
          <p:cNvPr id="2050" name="Picture 2" descr="ì­ì ì¬í3ì ëí ì´ë¯¸ì§ ê²ìê²°ê³¼">
            <a:extLst>
              <a:ext uri="{FF2B5EF4-FFF2-40B4-BE49-F238E27FC236}">
                <a16:creationId xmlns:a16="http://schemas.microsoft.com/office/drawing/2014/main" id="{0C4330D7-4CDF-46E5-842D-8CA5838F1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15" y="1475051"/>
            <a:ext cx="3451478" cy="22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blogthumb-phinf.pstatic.net/20110309_181/cindy________1299622133897krSKf_PNG/%C0%A9%B5%B5%BF%EC%2C_%C4%C1%C6%AE%B7%D1_23.png?type=w2">
            <a:extLst>
              <a:ext uri="{FF2B5EF4-FFF2-40B4-BE49-F238E27FC236}">
                <a16:creationId xmlns:a16="http://schemas.microsoft.com/office/drawing/2014/main" id="{5ADEB492-3590-49D0-93BE-92AFA992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15" y="3914350"/>
            <a:ext cx="3451478" cy="260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68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E3E1-E34C-4B61-BEA2-3A762BC4E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75600" cy="998537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>
                <a:solidFill>
                  <a:schemeClr val="bg1">
                    <a:lumMod val="85000"/>
                  </a:schemeClr>
                </a:solidFill>
              </a:rPr>
              <a:t>게임 플레이 요소</a:t>
            </a:r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4800" b="1" dirty="0">
                <a:solidFill>
                  <a:schemeClr val="bg1">
                    <a:lumMod val="85000"/>
                  </a:schemeClr>
                </a:solidFill>
              </a:rPr>
              <a:t>행동요소</a:t>
            </a:r>
          </a:p>
        </p:txBody>
      </p:sp>
      <p:pic>
        <p:nvPicPr>
          <p:cNvPr id="7" name="Picture 4" descr="https://mblogthumb-phinf.pstatic.net/20110309_226/cindy________1299622197477MAkpE_PNG/%C0%A9%B5%B5%BF%EC%2C_%C4%C1%C6%AE%B7%D1_48.png?type=w2">
            <a:extLst>
              <a:ext uri="{FF2B5EF4-FFF2-40B4-BE49-F238E27FC236}">
                <a16:creationId xmlns:a16="http://schemas.microsoft.com/office/drawing/2014/main" id="{1D84AEC8-126D-4CA1-B6AA-F386A51A1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66" y="3780457"/>
            <a:ext cx="3451478" cy="247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DDE05-ED72-4E3F-9434-B9ACF17DECED}"/>
              </a:ext>
            </a:extLst>
          </p:cNvPr>
          <p:cNvSpPr txBox="1"/>
          <p:nvPr/>
        </p:nvSpPr>
        <p:spPr>
          <a:xfrm>
            <a:off x="5422754" y="1349249"/>
            <a:ext cx="59403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사건 증거품을 바탕으로 법정기록을 확인하고 재판을 위하여 증인을 추궁하며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사건의 진실에 대해 접근하는 방식의 요소</a:t>
            </a:r>
            <a:b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법정 기록의 증거물을 선택해 제출함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증인의 발언에 대해 의문을 가지고 추궁하고 제시하는 것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</a:rPr>
              <a:t>증거 수집을 위해 주어진 필드를 탐사하는 것</a:t>
            </a: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4" descr="https://mblogthumb-phinf.pstatic.net/20110309_181/cindy________1299622133897krSKf_PNG/%C0%A9%B5%B5%BF%EC%2C_%C4%C1%C6%AE%B7%D1_23.png?type=w2">
            <a:extLst>
              <a:ext uri="{FF2B5EF4-FFF2-40B4-BE49-F238E27FC236}">
                <a16:creationId xmlns:a16="http://schemas.microsoft.com/office/drawing/2014/main" id="{CA85DA12-4E4D-459C-ACBF-5E56F0AEF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66" y="1178574"/>
            <a:ext cx="3451478" cy="260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4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E3E1-E34C-4B61-BEA2-3A762BC4E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975600" cy="998537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b="1" dirty="0">
                <a:solidFill>
                  <a:schemeClr val="bg1">
                    <a:lumMod val="85000"/>
                  </a:schemeClr>
                </a:solidFill>
              </a:rPr>
              <a:t>그 외</a:t>
            </a:r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ko-KR" altLang="en-US" sz="4800" b="1" dirty="0">
                <a:solidFill>
                  <a:schemeClr val="bg1">
                    <a:lumMod val="85000"/>
                  </a:schemeClr>
                </a:solidFill>
              </a:rPr>
              <a:t>게임의 재미요소</a:t>
            </a:r>
          </a:p>
        </p:txBody>
      </p:sp>
      <p:pic>
        <p:nvPicPr>
          <p:cNvPr id="4" name="Picture 2" descr="ì­ì ì¬í3ì ëí ì´ë¯¸ì§ ê²ìê²°ê³¼">
            <a:extLst>
              <a:ext uri="{FF2B5EF4-FFF2-40B4-BE49-F238E27FC236}">
                <a16:creationId xmlns:a16="http://schemas.microsoft.com/office/drawing/2014/main" id="{25607CB6-FBAC-4CD4-AF32-2B3B4349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7" y="2066066"/>
            <a:ext cx="4812381" cy="363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95A7F-EEC7-4D60-84C0-1F8DA0998226}"/>
              </a:ext>
            </a:extLst>
          </p:cNvPr>
          <p:cNvSpPr txBox="1"/>
          <p:nvPr/>
        </p:nvSpPr>
        <p:spPr>
          <a:xfrm>
            <a:off x="5886042" y="1066014"/>
            <a:ext cx="56954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자칫 지루해질 수 있는 일자 진행의 </a:t>
            </a:r>
            <a:b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시나리오를 가진 게임에 인상깊은 </a:t>
            </a:r>
            <a:b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만화적 연출과 캐릭터 모션을 통해</a:t>
            </a:r>
            <a:b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스토리의 집중도를 높인 것이 인상적</a:t>
            </a:r>
            <a:b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4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분기점이라는 유저 선택형 요소를 더욱 </a:t>
            </a:r>
            <a:r>
              <a:rPr lang="ko-KR" altLang="en-US" sz="2400" b="1" dirty="0" err="1">
                <a:solidFill>
                  <a:schemeClr val="bg1">
                    <a:lumMod val="85000"/>
                  </a:schemeClr>
                </a:solidFill>
              </a:rPr>
              <a:t>진화시켜서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‘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스토리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’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를 탐험한다는 식의 어드벤처 느낌을 가진 게임 시스템을 구축해 놓은 것이 게임의 가장 큰 매력이었다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b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</a:br>
            <a:endParaRPr lang="en-US" altLang="ko-KR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비슷한 장르와 스토리의 흐름을 가진</a:t>
            </a:r>
            <a:b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게임을 만들게 된다면</a:t>
            </a:r>
            <a:b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증인의 추궁 시스템과 필드의 탐사 요소를 더욱 </a:t>
            </a:r>
            <a:r>
              <a:rPr lang="ko-KR" altLang="en-US" sz="2400" b="1" dirty="0" err="1">
                <a:solidFill>
                  <a:schemeClr val="bg1">
                    <a:lumMod val="85000"/>
                  </a:schemeClr>
                </a:solidFill>
              </a:rPr>
              <a:t>진화시켜</a:t>
            </a:r>
            <a:r>
              <a:rPr lang="ko-KR" altLang="en-US" sz="2400" b="1" dirty="0">
                <a:solidFill>
                  <a:schemeClr val="bg1">
                    <a:lumMod val="85000"/>
                  </a:schemeClr>
                </a:solidFill>
              </a:rPr>
              <a:t> 가져오고 싶다</a:t>
            </a:r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85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48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역전재판 3</vt:lpstr>
      <vt:lpstr>연출 포인트과 시스템</vt:lpstr>
      <vt:lpstr>게임 플레이 요소, 행동요소</vt:lpstr>
      <vt:lpstr>그 외, 게임의 재미요소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연출 포인트과 시스템</dc:title>
  <dc:creator>김 민겸</dc:creator>
  <cp:lastModifiedBy>김 민겸</cp:lastModifiedBy>
  <cp:revision>7</cp:revision>
  <dcterms:created xsi:type="dcterms:W3CDTF">2018-05-16T12:43:52Z</dcterms:created>
  <dcterms:modified xsi:type="dcterms:W3CDTF">2018-05-16T13:57:13Z</dcterms:modified>
</cp:coreProperties>
</file>