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494B-39A0-4390-B843-A26071CC6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C6D947-48C7-4300-8B74-08299F9A6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BF363-8064-4848-8478-E6FD0955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1B68E-F5D7-4531-BC23-8DD5574F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91E3-80CB-4AEC-8495-366116B7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7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9E2EB-93A4-4AA3-A7C8-2131524C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584B08-1E96-44C5-B663-9BA5867D1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B0B68-499B-4127-8821-E9606827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467FB-EADE-4C32-8553-F25D11D2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CD6DB-A6C3-43CA-88A9-50CE54FE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1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6DF0-E848-4103-8680-D2621F719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31E819-286D-4AC9-A3A6-9C4326B4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651F7-53A4-4384-80E4-D2815D2A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9E2E9-FCB3-40F3-A009-7288188A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6E507-C30A-40E4-9AF2-CAE9E755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1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D114D-49FE-4C23-8274-CF03167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7F89A-CCF1-42DE-A96F-E9C7EB51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7B0EB-DFCC-4821-B666-496BA52B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0FEB3-EAE9-48A6-8AC3-AEF6F050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2CE44-3493-4FE6-BF8D-E348BBB1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A1C27-F28A-4553-9845-A4FC9F8F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83DD2-DB1F-4FF7-A122-973F123F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9939F-3066-487D-8010-BF7FA065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8A3FB-BCD3-4C7A-A0A3-833D905E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DA749-21B2-415B-BD95-A1B21989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2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BDC6D-041E-4E36-B76F-4723BA55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3EF96-57A8-4C7A-9A6F-FE1680203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B0EFB-7A9B-464D-A551-08DB732D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141D3-3BBB-44AE-9FF0-72E83275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B88C2-B3E0-48E6-B019-11D2756F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5A22B-5387-4B49-B8C9-0A480F5F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4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AE6D9-046A-4746-AE07-11E1530E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E9C0F-4AA2-418A-A8ED-108E8F320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CC684E-CE0F-4845-84AF-481B43A59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E74904-CA82-4A04-A1FE-2126437F7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C48AEC-60E1-4C7B-9005-6786AA1E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CB524-0606-489E-9E1D-16118C09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6D2F8-BDCB-4229-BE30-E7CAB10F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BA0A16-A330-4239-8F2A-5360F4E6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9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8D6B1-AD57-46B3-B0C6-81EE1AFB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11840-297F-439E-A968-EB83400A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14FA00-FB7D-4BF7-A983-FB7B4FAE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C7C02-044B-4887-9824-7FF98878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7C0C22-DB31-4F32-8416-5FC66C2D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022AC4-0DF6-452A-8008-3B5CCADD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6908A-902A-454F-BABC-91F46F3F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7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53198-B6CE-48A3-B0AC-BD0F74D5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45B73-5C98-4946-BCD0-CEB4D9E5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05B35F-594D-4988-AA4B-991A286BE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C73CD-C33C-4C00-996A-87492885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ADF4B-7E65-4D39-9C56-8544A10D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4C71A-8DDB-44CA-93D8-379D27A4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95BE1-4DAE-411B-8939-C9E0FD27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6DA0F5-1EAC-41B6-B52E-F33D4D088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901FD-5E93-4A5F-8DEC-1D16BB8CA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4C969-8CC1-4C75-A8A9-A9B8B633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E5A51-8B1F-4415-9C6A-0169C684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DC791-8E91-42D0-9E4A-7A699594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1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63194B-1AB9-465A-88D8-1A7E9055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79988-FDE3-4970-BB75-B9180181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E4501-C826-4B3F-B512-F1FC0575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8D0E-6C3E-41CB-86F8-3B0393622E7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6DA01-BB0E-4C04-A9FB-5C116BA59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C682F-9CE0-4DE8-9BFF-6EEAA7491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3726-D523-456B-9E42-3CDCF881D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5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8751-09E6-4CAA-9350-84EFF801B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91" y="5883922"/>
            <a:ext cx="3112654" cy="646331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201813151_</a:t>
            </a:r>
            <a:r>
              <a:rPr lang="ko-KR" altLang="en-US" sz="2400" dirty="0">
                <a:solidFill>
                  <a:schemeClr val="bg1"/>
                </a:solidFill>
              </a:rPr>
              <a:t>김민겸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752436" y="2782669"/>
            <a:ext cx="66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Introduce My Favorite Game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17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904836" y="240160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Operator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904836" y="985782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A4ADE5-4998-4B79-8474-DD17CA94C310}"/>
              </a:ext>
            </a:extLst>
          </p:cNvPr>
          <p:cNvSpPr txBox="1"/>
          <p:nvPr/>
        </p:nvSpPr>
        <p:spPr>
          <a:xfrm>
            <a:off x="2993803" y="1532822"/>
            <a:ext cx="179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DOKKAEBI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1F8CF-3DBD-4233-BED9-7A63419A2636}"/>
              </a:ext>
            </a:extLst>
          </p:cNvPr>
          <p:cNvSpPr txBox="1"/>
          <p:nvPr/>
        </p:nvSpPr>
        <p:spPr>
          <a:xfrm>
            <a:off x="3017234" y="5971509"/>
            <a:ext cx="50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Let's see what they're up to.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 descr="íì¼:large-dokkaebi.17504ff4.png">
            <a:extLst>
              <a:ext uri="{FF2B5EF4-FFF2-40B4-BE49-F238E27FC236}">
                <a16:creationId xmlns:a16="http://schemas.microsoft.com/office/drawing/2014/main" id="{0CC5BA57-8A45-4FDF-A86F-26DB988E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654" y="563325"/>
            <a:ext cx="4159174" cy="64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íì¼:badge-dokkaebi.2f83a34f.png">
            <a:extLst>
              <a:ext uri="{FF2B5EF4-FFF2-40B4-BE49-F238E27FC236}">
                <a16:creationId xmlns:a16="http://schemas.microsoft.com/office/drawing/2014/main" id="{346F1203-DFF6-444C-BB10-0CD509DB0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20" y="1706665"/>
            <a:ext cx="2011399" cy="201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íì¼:r6_operator_dokkaebi_gadgets_307133.png">
            <a:extLst>
              <a:ext uri="{FF2B5EF4-FFF2-40B4-BE49-F238E27FC236}">
                <a16:creationId xmlns:a16="http://schemas.microsoft.com/office/drawing/2014/main" id="{468EF6D4-AB9F-4312-A2FF-79A4A7324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48" y="3957213"/>
            <a:ext cx="23812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ë ì¸ë³´ì° ìì¤ ìì¦ ëê¹¨ë¹ì ëí ì´ë¯¸ì§ ê²ìê²°ê³¼">
            <a:extLst>
              <a:ext uri="{FF2B5EF4-FFF2-40B4-BE49-F238E27FC236}">
                <a16:creationId xmlns:a16="http://schemas.microsoft.com/office/drawing/2014/main" id="{FC56CB8A-BA90-43E0-94DF-388E4C331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20" y="1994486"/>
            <a:ext cx="4793726" cy="36565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ë ì¸ë³´ì° ìì¤ ìì¦ ëê¹¨ë¹ì ëí ì´ë¯¸ì§ ê²ìê²°ê³¼">
            <a:extLst>
              <a:ext uri="{FF2B5EF4-FFF2-40B4-BE49-F238E27FC236}">
                <a16:creationId xmlns:a16="http://schemas.microsoft.com/office/drawing/2014/main" id="{EC5E1088-B096-49BB-8BEE-18F052E1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092" y="2209120"/>
            <a:ext cx="2011399" cy="32273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68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904836" y="240160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Operator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904836" y="985782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801BB8-69C6-45D5-B57B-0D3FBD486F51}"/>
              </a:ext>
            </a:extLst>
          </p:cNvPr>
          <p:cNvSpPr txBox="1"/>
          <p:nvPr/>
        </p:nvSpPr>
        <p:spPr>
          <a:xfrm>
            <a:off x="2993803" y="1532822"/>
            <a:ext cx="179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ALIBAI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0A0EC-7CBF-4D4D-8BEA-09A0CD24EFE2}"/>
              </a:ext>
            </a:extLst>
          </p:cNvPr>
          <p:cNvSpPr txBox="1"/>
          <p:nvPr/>
        </p:nvSpPr>
        <p:spPr>
          <a:xfrm>
            <a:off x="2843502" y="5977023"/>
            <a:ext cx="50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Illusion are fatal.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266" name="Picture 2" descr="íì¼:Alibi_-_Full_Body.png">
            <a:extLst>
              <a:ext uri="{FF2B5EF4-FFF2-40B4-BE49-F238E27FC236}">
                <a16:creationId xmlns:a16="http://schemas.microsoft.com/office/drawing/2014/main" id="{FD8492F7-38C3-4956-A028-E7110979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39" y="1302326"/>
            <a:ext cx="1929107" cy="52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íì¼:Alibi_-_Icon.png">
            <a:extLst>
              <a:ext uri="{FF2B5EF4-FFF2-40B4-BE49-F238E27FC236}">
                <a16:creationId xmlns:a16="http://schemas.microsoft.com/office/drawing/2014/main" id="{27AFB4EC-C68C-4503-BE37-8C6271CA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02" y="1791541"/>
            <a:ext cx="2092035" cy="209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ë ì¸ë³´ì° ìì¤ ìì¦ ìë¦¬ë°ì´ì ëí ì´ë¯¸ì§ ê²ìê²°ê³¼">
            <a:extLst>
              <a:ext uri="{FF2B5EF4-FFF2-40B4-BE49-F238E27FC236}">
                <a16:creationId xmlns:a16="http://schemas.microsoft.com/office/drawing/2014/main" id="{F1CF12B7-CDE4-479C-A4B3-A1EE4514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94" y="1963855"/>
            <a:ext cx="6825673" cy="38394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20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904836" y="240160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Breaching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904836" y="985782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ë ì¸ë³´ì° ìì¤ ìì¦ ë¸ë¦¬ì¹­ì ëí ì´ë¯¸ì§ ê²ìê²°ê³¼">
            <a:extLst>
              <a:ext uri="{FF2B5EF4-FFF2-40B4-BE49-F238E27FC236}">
                <a16:creationId xmlns:a16="http://schemas.microsoft.com/office/drawing/2014/main" id="{8FD1CC24-A7FE-466E-BC11-9B59A691E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86" y="1417279"/>
            <a:ext cx="7321114" cy="48705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3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904836" y="985782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EC9493-28E9-48EA-95D6-AAFCCD40A471}"/>
              </a:ext>
            </a:extLst>
          </p:cNvPr>
          <p:cNvSpPr txBox="1"/>
          <p:nvPr/>
        </p:nvSpPr>
        <p:spPr>
          <a:xfrm>
            <a:off x="2904836" y="240160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And Fin…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ë ì¸ë³´ì°ìì¤ ìì¦ì ëí ì´ë¯¸ì§ ê²ìê²°ê³¼">
            <a:extLst>
              <a:ext uri="{FF2B5EF4-FFF2-40B4-BE49-F238E27FC236}">
                <a16:creationId xmlns:a16="http://schemas.microsoft.com/office/drawing/2014/main" id="{F0C0A58A-DF64-4224-9E1D-8B2689D5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850578"/>
            <a:ext cx="7372350" cy="41486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904836" y="302732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First Person Shooting Game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904836" y="1048354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BCF23D9-8A09-4843-916A-269EC1356B01}"/>
              </a:ext>
            </a:extLst>
          </p:cNvPr>
          <p:cNvSpPr/>
          <p:nvPr/>
        </p:nvSpPr>
        <p:spPr>
          <a:xfrm>
            <a:off x="8816110" y="4313382"/>
            <a:ext cx="572654" cy="5726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잘린 위쪽 모서리 9">
            <a:extLst>
              <a:ext uri="{FF2B5EF4-FFF2-40B4-BE49-F238E27FC236}">
                <a16:creationId xmlns:a16="http://schemas.microsoft.com/office/drawing/2014/main" id="{5E2E82D0-D3F4-4011-A3F5-969C5350A6ED}"/>
              </a:ext>
            </a:extLst>
          </p:cNvPr>
          <p:cNvSpPr/>
          <p:nvPr/>
        </p:nvSpPr>
        <p:spPr>
          <a:xfrm>
            <a:off x="8816110" y="4886036"/>
            <a:ext cx="604982" cy="1026378"/>
          </a:xfrm>
          <a:prstGeom prst="snip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gun spriteì ëí ì´ë¯¸ì§ ê²ìê²°ê³¼">
            <a:extLst>
              <a:ext uri="{FF2B5EF4-FFF2-40B4-BE49-F238E27FC236}">
                <a16:creationId xmlns:a16="http://schemas.microsoft.com/office/drawing/2014/main" id="{08FB183F-47E2-47DD-808C-25744BF7B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8696" y="4942930"/>
            <a:ext cx="106155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FFDDC-CF66-444B-A3C3-CB673C0E79CB}"/>
              </a:ext>
            </a:extLst>
          </p:cNvPr>
          <p:cNvCxnSpPr>
            <a:cxnSpLocks/>
          </p:cNvCxnSpPr>
          <p:nvPr/>
        </p:nvCxnSpPr>
        <p:spPr>
          <a:xfrm flipH="1">
            <a:off x="2904836" y="5107709"/>
            <a:ext cx="5343862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폭발: 8pt 13">
            <a:extLst>
              <a:ext uri="{FF2B5EF4-FFF2-40B4-BE49-F238E27FC236}">
                <a16:creationId xmlns:a16="http://schemas.microsoft.com/office/drawing/2014/main" id="{3B56F12B-D6F8-49C2-9913-9974EE077E13}"/>
              </a:ext>
            </a:extLst>
          </p:cNvPr>
          <p:cNvSpPr/>
          <p:nvPr/>
        </p:nvSpPr>
        <p:spPr>
          <a:xfrm>
            <a:off x="7924276" y="4886036"/>
            <a:ext cx="427165" cy="427165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D200CD-4BE9-4093-B19F-EA8E62E66BAC}"/>
              </a:ext>
            </a:extLst>
          </p:cNvPr>
          <p:cNvSpPr/>
          <p:nvPr/>
        </p:nvSpPr>
        <p:spPr>
          <a:xfrm>
            <a:off x="3133435" y="5266095"/>
            <a:ext cx="327891" cy="6463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7A015E-091C-451A-9C69-0F5EF71C8A2E}"/>
              </a:ext>
            </a:extLst>
          </p:cNvPr>
          <p:cNvSpPr/>
          <p:nvPr/>
        </p:nvSpPr>
        <p:spPr>
          <a:xfrm rot="19800000">
            <a:off x="1833848" y="4410203"/>
            <a:ext cx="572654" cy="5726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잘린 위쪽 모서리 19">
            <a:extLst>
              <a:ext uri="{FF2B5EF4-FFF2-40B4-BE49-F238E27FC236}">
                <a16:creationId xmlns:a16="http://schemas.microsoft.com/office/drawing/2014/main" id="{38E547B7-F6FC-41CF-BE71-543466C88864}"/>
              </a:ext>
            </a:extLst>
          </p:cNvPr>
          <p:cNvSpPr/>
          <p:nvPr/>
        </p:nvSpPr>
        <p:spPr>
          <a:xfrm rot="19800000">
            <a:off x="2316848" y="4922882"/>
            <a:ext cx="604982" cy="1026378"/>
          </a:xfrm>
          <a:prstGeom prst="snip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>
            <a:extLst>
              <a:ext uri="{FF2B5EF4-FFF2-40B4-BE49-F238E27FC236}">
                <a16:creationId xmlns:a16="http://schemas.microsoft.com/office/drawing/2014/main" id="{3A0B8D2E-A4D8-4837-A44F-723E239B48D1}"/>
              </a:ext>
            </a:extLst>
          </p:cNvPr>
          <p:cNvSpPr/>
          <p:nvPr/>
        </p:nvSpPr>
        <p:spPr>
          <a:xfrm>
            <a:off x="1907476" y="3880002"/>
            <a:ext cx="425398" cy="425398"/>
          </a:xfrm>
          <a:prstGeom prst="plus">
            <a:avLst>
              <a:gd name="adj" fmla="val 3585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폭발: 8pt 24">
            <a:extLst>
              <a:ext uri="{FF2B5EF4-FFF2-40B4-BE49-F238E27FC236}">
                <a16:creationId xmlns:a16="http://schemas.microsoft.com/office/drawing/2014/main" id="{5C7E7A70-2E29-4D6B-BA05-09238DA0D66F}"/>
              </a:ext>
            </a:extLst>
          </p:cNvPr>
          <p:cNvSpPr/>
          <p:nvPr/>
        </p:nvSpPr>
        <p:spPr>
          <a:xfrm>
            <a:off x="2622142" y="4838930"/>
            <a:ext cx="427165" cy="427165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28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810163" y="344739"/>
            <a:ext cx="638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Tom Clancy’s Rainbow Six Siege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849418" y="1034943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ë ì¸ë³´ì°ìì¤ ìì¦ì ëí ì´ë¯¸ì§ ê²ìê²°ê³¼">
            <a:extLst>
              <a:ext uri="{FF2B5EF4-FFF2-40B4-BE49-F238E27FC236}">
                <a16:creationId xmlns:a16="http://schemas.microsoft.com/office/drawing/2014/main" id="{204F06B3-1067-432E-9113-EA226F513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072251"/>
            <a:ext cx="7372350" cy="41486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6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904836" y="226728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Tactics CQB FPS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904836" y="972350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ë ì¸ë³´ì° ìì¤ ìì¦ì ëí ì´ë¯¸ì§ ê²ìê²°ê³¼">
            <a:extLst>
              <a:ext uri="{FF2B5EF4-FFF2-40B4-BE49-F238E27FC236}">
                <a16:creationId xmlns:a16="http://schemas.microsoft.com/office/drawing/2014/main" id="{E58EC0F6-ABD7-4FB0-A0FE-8BF4FC743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50" y="1550033"/>
            <a:ext cx="7999099" cy="4489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3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904836" y="240160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Fight distance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904836" y="985782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C6F6B0-D0FF-4F51-9593-88A39D220CD8}"/>
              </a:ext>
            </a:extLst>
          </p:cNvPr>
          <p:cNvGrpSpPr/>
          <p:nvPr/>
        </p:nvGrpSpPr>
        <p:grpSpPr>
          <a:xfrm>
            <a:off x="5192048" y="5299422"/>
            <a:ext cx="647767" cy="911370"/>
            <a:chOff x="6519651" y="4441075"/>
            <a:chExt cx="1172396" cy="15990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BCF23D9-8A09-4843-916A-269EC1356B01}"/>
                </a:ext>
              </a:extLst>
            </p:cNvPr>
            <p:cNvSpPr/>
            <p:nvPr/>
          </p:nvSpPr>
          <p:spPr>
            <a:xfrm>
              <a:off x="7087065" y="4441075"/>
              <a:ext cx="572654" cy="5726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잘린 위쪽 모서리 9">
              <a:extLst>
                <a:ext uri="{FF2B5EF4-FFF2-40B4-BE49-F238E27FC236}">
                  <a16:creationId xmlns:a16="http://schemas.microsoft.com/office/drawing/2014/main" id="{5E2E82D0-D3F4-4011-A3F5-969C5350A6ED}"/>
                </a:ext>
              </a:extLst>
            </p:cNvPr>
            <p:cNvSpPr/>
            <p:nvPr/>
          </p:nvSpPr>
          <p:spPr>
            <a:xfrm>
              <a:off x="7087065" y="5013729"/>
              <a:ext cx="604982" cy="1026378"/>
            </a:xfrm>
            <a:prstGeom prst="snip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gun spriteì ëí ì´ë¯¸ì§ ê²ìê²°ê³¼">
              <a:extLst>
                <a:ext uri="{FF2B5EF4-FFF2-40B4-BE49-F238E27FC236}">
                  <a16:creationId xmlns:a16="http://schemas.microsoft.com/office/drawing/2014/main" id="{08FB183F-47E2-47DD-808C-25744BF7B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19651" y="5070623"/>
              <a:ext cx="1061559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폭발: 8pt 13">
            <a:extLst>
              <a:ext uri="{FF2B5EF4-FFF2-40B4-BE49-F238E27FC236}">
                <a16:creationId xmlns:a16="http://schemas.microsoft.com/office/drawing/2014/main" id="{3B56F12B-D6F8-49C2-9913-9974EE077E13}"/>
              </a:ext>
            </a:extLst>
          </p:cNvPr>
          <p:cNvSpPr/>
          <p:nvPr/>
        </p:nvSpPr>
        <p:spPr>
          <a:xfrm>
            <a:off x="5055389" y="5620858"/>
            <a:ext cx="248728" cy="248728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FFDDC-CF66-444B-A3C3-CB673C0E79CB}"/>
              </a:ext>
            </a:extLst>
          </p:cNvPr>
          <p:cNvCxnSpPr>
            <a:cxnSpLocks/>
          </p:cNvCxnSpPr>
          <p:nvPr/>
        </p:nvCxnSpPr>
        <p:spPr>
          <a:xfrm flipH="1">
            <a:off x="1333440" y="5745222"/>
            <a:ext cx="3721949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D200CD-4BE9-4093-B19F-EA8E62E66BAC}"/>
              </a:ext>
            </a:extLst>
          </p:cNvPr>
          <p:cNvSpPr/>
          <p:nvPr/>
        </p:nvSpPr>
        <p:spPr>
          <a:xfrm>
            <a:off x="1466704" y="5869586"/>
            <a:ext cx="173101" cy="3412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77002E-9BC2-4A17-88FD-E37A3BE7AC66}"/>
              </a:ext>
            </a:extLst>
          </p:cNvPr>
          <p:cNvGrpSpPr/>
          <p:nvPr/>
        </p:nvGrpSpPr>
        <p:grpSpPr>
          <a:xfrm>
            <a:off x="780623" y="5137837"/>
            <a:ext cx="574370" cy="1092407"/>
            <a:chOff x="104803" y="4007695"/>
            <a:chExt cx="1087982" cy="206925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C7A015E-091C-451A-9C69-0F5EF71C8A2E}"/>
                </a:ext>
              </a:extLst>
            </p:cNvPr>
            <p:cNvSpPr/>
            <p:nvPr/>
          </p:nvSpPr>
          <p:spPr>
            <a:xfrm rot="19800000">
              <a:off x="104803" y="4537896"/>
              <a:ext cx="572654" cy="5726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잘린 위쪽 모서리 19">
              <a:extLst>
                <a:ext uri="{FF2B5EF4-FFF2-40B4-BE49-F238E27FC236}">
                  <a16:creationId xmlns:a16="http://schemas.microsoft.com/office/drawing/2014/main" id="{38E547B7-F6FC-41CF-BE71-543466C88864}"/>
                </a:ext>
              </a:extLst>
            </p:cNvPr>
            <p:cNvSpPr/>
            <p:nvPr/>
          </p:nvSpPr>
          <p:spPr>
            <a:xfrm rot="19800000">
              <a:off x="587803" y="5050575"/>
              <a:ext cx="604982" cy="1026378"/>
            </a:xfrm>
            <a:prstGeom prst="snip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>
              <a:extLst>
                <a:ext uri="{FF2B5EF4-FFF2-40B4-BE49-F238E27FC236}">
                  <a16:creationId xmlns:a16="http://schemas.microsoft.com/office/drawing/2014/main" id="{3A0B8D2E-A4D8-4837-A44F-723E239B48D1}"/>
                </a:ext>
              </a:extLst>
            </p:cNvPr>
            <p:cNvSpPr/>
            <p:nvPr/>
          </p:nvSpPr>
          <p:spPr>
            <a:xfrm>
              <a:off x="178431" y="4007695"/>
              <a:ext cx="425398" cy="425398"/>
            </a:xfrm>
            <a:prstGeom prst="plus">
              <a:avLst>
                <a:gd name="adj" fmla="val 35856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폭발: 8pt 24">
            <a:extLst>
              <a:ext uri="{FF2B5EF4-FFF2-40B4-BE49-F238E27FC236}">
                <a16:creationId xmlns:a16="http://schemas.microsoft.com/office/drawing/2014/main" id="{5C7E7A70-2E29-4D6B-BA05-09238DA0D66F}"/>
              </a:ext>
            </a:extLst>
          </p:cNvPr>
          <p:cNvSpPr/>
          <p:nvPr/>
        </p:nvSpPr>
        <p:spPr>
          <a:xfrm>
            <a:off x="1196781" y="5644076"/>
            <a:ext cx="225510" cy="225510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íì¼:ë°°íê·¸ë¼ì´ëí¬ì¤í°.jpg">
            <a:extLst>
              <a:ext uri="{FF2B5EF4-FFF2-40B4-BE49-F238E27FC236}">
                <a16:creationId xmlns:a16="http://schemas.microsoft.com/office/drawing/2014/main" id="{A8C6B316-9CA7-47F3-824E-5512CFAF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56" y="1259977"/>
            <a:ext cx="2467194" cy="30511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8E8711-B981-4039-AAEA-843CD1F6EB64}"/>
              </a:ext>
            </a:extLst>
          </p:cNvPr>
          <p:cNvSpPr txBox="1"/>
          <p:nvPr/>
        </p:nvSpPr>
        <p:spPr>
          <a:xfrm>
            <a:off x="1161019" y="4373286"/>
            <a:ext cx="441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200~500m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3" name="Picture 2" descr="ë ì¸ë³´ì°ìì¤ ìì¦ì ëí ì´ë¯¸ì§ ê²ìê²°ê³¼">
            <a:extLst>
              <a:ext uri="{FF2B5EF4-FFF2-40B4-BE49-F238E27FC236}">
                <a16:creationId xmlns:a16="http://schemas.microsoft.com/office/drawing/2014/main" id="{D415455F-6B19-45F1-959E-5B009DA7E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582" y="1679050"/>
            <a:ext cx="4611371" cy="25949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FB4B24-84B8-43E5-AC98-5ED361332C6B}"/>
              </a:ext>
            </a:extLst>
          </p:cNvPr>
          <p:cNvSpPr txBox="1"/>
          <p:nvPr/>
        </p:nvSpPr>
        <p:spPr>
          <a:xfrm>
            <a:off x="6499932" y="4273994"/>
            <a:ext cx="441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5~50m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53AD08-C025-4C71-9E33-5D9BC3FCC940}"/>
              </a:ext>
            </a:extLst>
          </p:cNvPr>
          <p:cNvGrpSpPr/>
          <p:nvPr/>
        </p:nvGrpSpPr>
        <p:grpSpPr>
          <a:xfrm>
            <a:off x="8921137" y="5279469"/>
            <a:ext cx="647767" cy="911370"/>
            <a:chOff x="6519651" y="4441075"/>
            <a:chExt cx="1172396" cy="15990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9DED45-8651-433F-AB1A-FA66107541C3}"/>
                </a:ext>
              </a:extLst>
            </p:cNvPr>
            <p:cNvSpPr/>
            <p:nvPr/>
          </p:nvSpPr>
          <p:spPr>
            <a:xfrm>
              <a:off x="7087065" y="4441075"/>
              <a:ext cx="572654" cy="5726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사각형: 잘린 위쪽 모서리 27">
              <a:extLst>
                <a:ext uri="{FF2B5EF4-FFF2-40B4-BE49-F238E27FC236}">
                  <a16:creationId xmlns:a16="http://schemas.microsoft.com/office/drawing/2014/main" id="{9524B7BE-409D-40C0-A9A2-4C95F3FA9E42}"/>
                </a:ext>
              </a:extLst>
            </p:cNvPr>
            <p:cNvSpPr/>
            <p:nvPr/>
          </p:nvSpPr>
          <p:spPr>
            <a:xfrm>
              <a:off x="7087065" y="5013729"/>
              <a:ext cx="604982" cy="1026378"/>
            </a:xfrm>
            <a:prstGeom prst="snip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Picture 6" descr="gun spriteì ëí ì´ë¯¸ì§ ê²ìê²°ê³¼">
              <a:extLst>
                <a:ext uri="{FF2B5EF4-FFF2-40B4-BE49-F238E27FC236}">
                  <a16:creationId xmlns:a16="http://schemas.microsoft.com/office/drawing/2014/main" id="{3A833964-BD77-45E2-83F7-47F882252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19651" y="5070623"/>
              <a:ext cx="1061559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폭발: 8pt 29">
            <a:extLst>
              <a:ext uri="{FF2B5EF4-FFF2-40B4-BE49-F238E27FC236}">
                <a16:creationId xmlns:a16="http://schemas.microsoft.com/office/drawing/2014/main" id="{ABCE666D-9B0C-4EB2-9104-E9624DFB9BF3}"/>
              </a:ext>
            </a:extLst>
          </p:cNvPr>
          <p:cNvSpPr/>
          <p:nvPr/>
        </p:nvSpPr>
        <p:spPr>
          <a:xfrm>
            <a:off x="8784478" y="5600905"/>
            <a:ext cx="248728" cy="248728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C7D4801-0B59-4756-BD8C-B0E84889EAC3}"/>
              </a:ext>
            </a:extLst>
          </p:cNvPr>
          <p:cNvCxnSpPr>
            <a:cxnSpLocks/>
          </p:cNvCxnSpPr>
          <p:nvPr/>
        </p:nvCxnSpPr>
        <p:spPr>
          <a:xfrm flipH="1">
            <a:off x="8167904" y="5724683"/>
            <a:ext cx="865302" cy="58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26646E-1571-447B-8CD9-6B233AE2022B}"/>
              </a:ext>
            </a:extLst>
          </p:cNvPr>
          <p:cNvSpPr/>
          <p:nvPr/>
        </p:nvSpPr>
        <p:spPr>
          <a:xfrm>
            <a:off x="8301166" y="5849633"/>
            <a:ext cx="173101" cy="3412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FB6B09-7FB8-44E8-B8A7-53A58D70A5AD}"/>
              </a:ext>
            </a:extLst>
          </p:cNvPr>
          <p:cNvGrpSpPr/>
          <p:nvPr/>
        </p:nvGrpSpPr>
        <p:grpSpPr>
          <a:xfrm>
            <a:off x="7615085" y="5117884"/>
            <a:ext cx="574370" cy="1092407"/>
            <a:chOff x="104803" y="4007695"/>
            <a:chExt cx="1087982" cy="206925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9E6DA08-8725-4E00-BEEE-C65F45284281}"/>
                </a:ext>
              </a:extLst>
            </p:cNvPr>
            <p:cNvSpPr/>
            <p:nvPr/>
          </p:nvSpPr>
          <p:spPr>
            <a:xfrm rot="19800000">
              <a:off x="104803" y="4537896"/>
              <a:ext cx="572654" cy="5726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잘린 위쪽 모서리 34">
              <a:extLst>
                <a:ext uri="{FF2B5EF4-FFF2-40B4-BE49-F238E27FC236}">
                  <a16:creationId xmlns:a16="http://schemas.microsoft.com/office/drawing/2014/main" id="{60D19D5D-ECA0-4A59-83F4-7703EC5D3553}"/>
                </a:ext>
              </a:extLst>
            </p:cNvPr>
            <p:cNvSpPr/>
            <p:nvPr/>
          </p:nvSpPr>
          <p:spPr>
            <a:xfrm rot="19800000">
              <a:off x="587803" y="5050575"/>
              <a:ext cx="604982" cy="1026378"/>
            </a:xfrm>
            <a:prstGeom prst="snip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십자형 35">
              <a:extLst>
                <a:ext uri="{FF2B5EF4-FFF2-40B4-BE49-F238E27FC236}">
                  <a16:creationId xmlns:a16="http://schemas.microsoft.com/office/drawing/2014/main" id="{78D1DADD-C4C0-4535-AE50-30939845D33C}"/>
                </a:ext>
              </a:extLst>
            </p:cNvPr>
            <p:cNvSpPr/>
            <p:nvPr/>
          </p:nvSpPr>
          <p:spPr>
            <a:xfrm>
              <a:off x="178431" y="4007695"/>
              <a:ext cx="425398" cy="425398"/>
            </a:xfrm>
            <a:prstGeom prst="plus">
              <a:avLst>
                <a:gd name="adj" fmla="val 35856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폭발: 8pt 36">
            <a:extLst>
              <a:ext uri="{FF2B5EF4-FFF2-40B4-BE49-F238E27FC236}">
                <a16:creationId xmlns:a16="http://schemas.microsoft.com/office/drawing/2014/main" id="{6E1848B4-37B8-42DC-A9DB-C02C888F167F}"/>
              </a:ext>
            </a:extLst>
          </p:cNvPr>
          <p:cNvSpPr/>
          <p:nvPr/>
        </p:nvSpPr>
        <p:spPr>
          <a:xfrm>
            <a:off x="8031243" y="5624123"/>
            <a:ext cx="225510" cy="225510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24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904836" y="240160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Main Game System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904836" y="985782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 descr="íì¼:external/ubistatic9-a.akamaihd.net/SixInvitational_KeyArt_01_277352.png">
            <a:extLst>
              <a:ext uri="{FF2B5EF4-FFF2-40B4-BE49-F238E27FC236}">
                <a16:creationId xmlns:a16="http://schemas.microsoft.com/office/drawing/2014/main" id="{ABEB377F-EC4B-45CB-89C7-AA916B53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0" y="1643860"/>
            <a:ext cx="5687122" cy="3549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ë ì¸ë³´ì° ìì¤ ìì¦ ë¸ë¦¬ì¹­ì ëí ì´ë¯¸ì§ ê²ìê²°ê³¼">
            <a:extLst>
              <a:ext uri="{FF2B5EF4-FFF2-40B4-BE49-F238E27FC236}">
                <a16:creationId xmlns:a16="http://schemas.microsoft.com/office/drawing/2014/main" id="{03A81EB1-9FE8-49BA-8D6A-AAB0C2F1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22" y="1624536"/>
            <a:ext cx="5363737" cy="35683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CCFAB2-EBD8-47D1-BD92-AF5AEEAA1F53}"/>
              </a:ext>
            </a:extLst>
          </p:cNvPr>
          <p:cNvSpPr txBox="1"/>
          <p:nvPr/>
        </p:nvSpPr>
        <p:spPr>
          <a:xfrm>
            <a:off x="1149868" y="5303949"/>
            <a:ext cx="441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Operator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8D57B-88E7-424C-B8F5-C61AFE6729B4}"/>
              </a:ext>
            </a:extLst>
          </p:cNvPr>
          <p:cNvSpPr txBox="1"/>
          <p:nvPr/>
        </p:nvSpPr>
        <p:spPr>
          <a:xfrm>
            <a:off x="7079829" y="5303949"/>
            <a:ext cx="441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Breaching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7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904836" y="240160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Operator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904836" y="985782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íì¼:external/ubistatic9-a.akamaihd.net/SixInvitational_KeyArt_01_277352.png">
            <a:extLst>
              <a:ext uri="{FF2B5EF4-FFF2-40B4-BE49-F238E27FC236}">
                <a16:creationId xmlns:a16="http://schemas.microsoft.com/office/drawing/2014/main" id="{CDDB600F-F504-452D-B1EA-58CDBA965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55" y="1085074"/>
            <a:ext cx="8987489" cy="56086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0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904836" y="240160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Operator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904836" y="985782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íì¼:external/ubistatic-a.akamaihd.net/large-thermite.e973bb04.png">
            <a:extLst>
              <a:ext uri="{FF2B5EF4-FFF2-40B4-BE49-F238E27FC236}">
                <a16:creationId xmlns:a16="http://schemas.microsoft.com/office/drawing/2014/main" id="{A7B9B11A-CFB8-46AA-A0B2-8711239F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3" y="886491"/>
            <a:ext cx="3661903" cy="610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íì¼:badge-thermite.9010fa33.png">
            <a:extLst>
              <a:ext uri="{FF2B5EF4-FFF2-40B4-BE49-F238E27FC236}">
                <a16:creationId xmlns:a16="http://schemas.microsoft.com/office/drawing/2014/main" id="{08D7E3F4-55A9-4F79-8CD2-48CE545B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272" y="1765388"/>
            <a:ext cx="1896472" cy="189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BFAF8-54D2-4CD9-B87A-F5CE9418602D}"/>
              </a:ext>
            </a:extLst>
          </p:cNvPr>
          <p:cNvSpPr txBox="1"/>
          <p:nvPr/>
        </p:nvSpPr>
        <p:spPr>
          <a:xfrm>
            <a:off x="3017234" y="5971509"/>
            <a:ext cx="456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Where there's a wall, there's a way.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342" name="Picture 6" descr="íì¼:external/static9.cdn.ubi.com/R6-operators-gadget-thermite_229903.png">
            <a:extLst>
              <a:ext uri="{FF2B5EF4-FFF2-40B4-BE49-F238E27FC236}">
                <a16:creationId xmlns:a16="http://schemas.microsoft.com/office/drawing/2014/main" id="{6E331023-58C1-4254-BA26-91A770C3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455" y="3557944"/>
            <a:ext cx="4191001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CC5ABE-A41F-42CB-A3ED-FBBAD6509ECD}"/>
              </a:ext>
            </a:extLst>
          </p:cNvPr>
          <p:cNvSpPr txBox="1"/>
          <p:nvPr/>
        </p:nvSpPr>
        <p:spPr>
          <a:xfrm>
            <a:off x="3017234" y="1542529"/>
            <a:ext cx="179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THERMITE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4344" name="Picture 8" descr="ë ì¸ë³´ì° ìì¤ ìì¦ ì¨ë§ì´í¸ì ëí ì´ë¯¸ì§ ê²ìê²°ê³¼">
            <a:extLst>
              <a:ext uri="{FF2B5EF4-FFF2-40B4-BE49-F238E27FC236}">
                <a16:creationId xmlns:a16="http://schemas.microsoft.com/office/drawing/2014/main" id="{E8EDF6C3-83CF-4F41-AE84-1C5ACF849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14" y="1765388"/>
            <a:ext cx="6908864" cy="3886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5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E2D9-EE78-4485-83A9-260D85DDC2BC}"/>
              </a:ext>
            </a:extLst>
          </p:cNvPr>
          <p:cNvSpPr txBox="1"/>
          <p:nvPr/>
        </p:nvSpPr>
        <p:spPr>
          <a:xfrm>
            <a:off x="2904836" y="240160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Operator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AC3EC5-EFBF-40A5-9735-22916FA08922}"/>
              </a:ext>
            </a:extLst>
          </p:cNvPr>
          <p:cNvCxnSpPr>
            <a:cxnSpLocks/>
          </p:cNvCxnSpPr>
          <p:nvPr/>
        </p:nvCxnSpPr>
        <p:spPr>
          <a:xfrm>
            <a:off x="2904836" y="985782"/>
            <a:ext cx="63038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íì¼:external/ubistatic-a.akamaihd.net/large-echo.592cfb34.png">
            <a:extLst>
              <a:ext uri="{FF2B5EF4-FFF2-40B4-BE49-F238E27FC236}">
                <a16:creationId xmlns:a16="http://schemas.microsoft.com/office/drawing/2014/main" id="{A7602244-CD51-4BEE-93D1-1DF61DAF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" y="886491"/>
            <a:ext cx="3803217" cy="633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íì¼:badge-echo.a77c7d7e.png">
            <a:extLst>
              <a:ext uri="{FF2B5EF4-FFF2-40B4-BE49-F238E27FC236}">
                <a16:creationId xmlns:a16="http://schemas.microsoft.com/office/drawing/2014/main" id="{A7D64248-7270-4A6E-8402-38BAB7676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34" y="1854865"/>
            <a:ext cx="1791433" cy="179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79CEAE-4137-4A1A-9761-E2D0BB1AA7AC}"/>
              </a:ext>
            </a:extLst>
          </p:cNvPr>
          <p:cNvSpPr txBox="1"/>
          <p:nvPr/>
        </p:nvSpPr>
        <p:spPr>
          <a:xfrm>
            <a:off x="2993803" y="1532822"/>
            <a:ext cx="179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ECHO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3318" name="Picture 6" descr="íì¼:external/ubistatic9-a.akamaihd.net/r6-operators-gadget-echo_275610.png">
            <a:extLst>
              <a:ext uri="{FF2B5EF4-FFF2-40B4-BE49-F238E27FC236}">
                <a16:creationId xmlns:a16="http://schemas.microsoft.com/office/drawing/2014/main" id="{7DD32DD2-AAC3-42D0-AFB4-7C00092D5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95" y="4091494"/>
            <a:ext cx="23812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ë ì¸ë³´ì° ìì¤ ìì¦ ìì½ì ëí ì´ë¯¸ì§ ê²ìê²°ê³¼">
            <a:extLst>
              <a:ext uri="{FF2B5EF4-FFF2-40B4-BE49-F238E27FC236}">
                <a16:creationId xmlns:a16="http://schemas.microsoft.com/office/drawing/2014/main" id="{46883AE9-3DD4-496C-82AA-91999696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576" y="1763654"/>
            <a:ext cx="6382328" cy="39088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D17C3C-C608-424D-9BAA-4D285CEB0BBD}"/>
              </a:ext>
            </a:extLst>
          </p:cNvPr>
          <p:cNvSpPr txBox="1"/>
          <p:nvPr/>
        </p:nvSpPr>
        <p:spPr>
          <a:xfrm>
            <a:off x="3017234" y="5971509"/>
            <a:ext cx="50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Time to be efficient. And a little bit lazy.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6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72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201813151_김민겸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201813151_김민겸</dc:title>
  <dc:creator>김 민겸</dc:creator>
  <cp:lastModifiedBy>김 민겸</cp:lastModifiedBy>
  <cp:revision>6</cp:revision>
  <dcterms:created xsi:type="dcterms:W3CDTF">2018-05-27T21:41:57Z</dcterms:created>
  <dcterms:modified xsi:type="dcterms:W3CDTF">2018-05-27T22:34:34Z</dcterms:modified>
</cp:coreProperties>
</file>