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75012"/>
            <a:ext cx="8791575" cy="2387600"/>
          </a:xfrm>
        </p:spPr>
        <p:txBody>
          <a:bodyPr>
            <a:normAutofit/>
          </a:bodyPr>
          <a:lstStyle/>
          <a:p>
            <a:r>
              <a:rPr lang="zh-CN" altLang="en-US" sz="9600"/>
              <a:t>搬运工平台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2654686"/>
            <a:ext cx="8791575" cy="2869813"/>
          </a:xfrm>
        </p:spPr>
        <p:txBody>
          <a:bodyPr>
            <a:noAutofit/>
          </a:bodyPr>
          <a:lstStyle/>
          <a:p>
            <a:r>
              <a:rPr lang="zh-CN" altLang="en-US" sz="3600" cap="none" smtClean="0"/>
              <a:t>服务端采用云</a:t>
            </a:r>
            <a:r>
              <a:rPr lang="zh-CN" altLang="en-US" sz="3600" cap="none"/>
              <a:t>原生应用开发，使用</a:t>
            </a:r>
            <a:r>
              <a:rPr lang="en-US" altLang="zh-CN" sz="3600" cap="none"/>
              <a:t>Kubernetes </a:t>
            </a:r>
            <a:r>
              <a:rPr lang="zh-CN" altLang="en-US" sz="3600" cap="none" smtClean="0"/>
              <a:t>调度</a:t>
            </a:r>
            <a:r>
              <a:rPr lang="zh-CN" altLang="en-US" sz="3600" cap="none"/>
              <a:t>；</a:t>
            </a:r>
            <a:r>
              <a:rPr lang="zh-CN" altLang="en-US" sz="3600" cap="none" smtClean="0"/>
              <a:t>客户端支持</a:t>
            </a:r>
            <a:r>
              <a:rPr lang="zh-CN" altLang="en-US" sz="3600" cap="none"/>
              <a:t>在</a:t>
            </a:r>
            <a:r>
              <a:rPr lang="en-US" altLang="zh-CN" sz="3600" cap="none"/>
              <a:t>Windows, Android, iOS, </a:t>
            </a:r>
            <a:r>
              <a:rPr lang="zh-CN" altLang="en-US" sz="3600" cap="none"/>
              <a:t>浏览器</a:t>
            </a:r>
            <a:r>
              <a:rPr lang="en-US" altLang="zh-CN" sz="3600" cap="none"/>
              <a:t>(WebAssembly)</a:t>
            </a:r>
            <a:r>
              <a:rPr lang="zh-CN" altLang="en-US" sz="3600" cap="none"/>
              <a:t>上跨平台运行</a:t>
            </a:r>
            <a:r>
              <a:rPr lang="zh-CN" altLang="en-US" sz="3600" cap="none" smtClean="0"/>
              <a:t>。</a:t>
            </a:r>
            <a:endParaRPr lang="zh-CN" altLang="en-US" sz="3600" cap="none"/>
          </a:p>
        </p:txBody>
      </p:sp>
    </p:spTree>
    <p:extLst>
      <p:ext uri="{BB962C8B-B14F-4D97-AF65-F5344CB8AC3E}">
        <p14:creationId xmlns:p14="http://schemas.microsoft.com/office/powerpoint/2010/main" val="38904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2917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smtClean="0"/>
              <a:t>内容发布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516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07986"/>
            <a:ext cx="6096000" cy="4914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619125"/>
            <a:ext cx="1040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/>
              <a:t>鲁迅说：程序员找到好轮子能减少</a:t>
            </a:r>
            <a:r>
              <a:rPr lang="en-US" altLang="zh-CN" sz="4000"/>
              <a:t>90%</a:t>
            </a:r>
            <a:r>
              <a:rPr lang="zh-CN" altLang="en-US" sz="4000"/>
              <a:t>的秃顶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86625" y="22860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但到哪里找，鲁迅不肯说，只留下一串字母：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86625" y="289560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https</a:t>
            </a:r>
            <a:r>
              <a:rPr lang="en-US" altLang="zh-CN"/>
              <a:t>://github.com/daoting/dt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08675" y="881272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Android</a:t>
            </a:r>
            <a:endParaRPr lang="zh-CN" altLang="en-US" sz="3600"/>
          </a:p>
        </p:txBody>
      </p:sp>
      <p:sp>
        <p:nvSpPr>
          <p:cNvPr id="2" name="左箭头 1"/>
          <p:cNvSpPr/>
          <p:nvPr/>
        </p:nvSpPr>
        <p:spPr>
          <a:xfrm>
            <a:off x="4596713" y="1049720"/>
            <a:ext cx="611961" cy="30943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7339185" y="4127159"/>
            <a:ext cx="617838" cy="321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4284" y="3964631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iOS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712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35" y="9000"/>
            <a:ext cx="70635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/>
              <a:t>客户端</a:t>
            </a:r>
            <a:r>
              <a:rPr lang="en-US" altLang="zh-CN" sz="8000"/>
              <a:t>UI</a:t>
            </a:r>
            <a:r>
              <a:rPr lang="zh-CN" altLang="en-US" sz="800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两种模式：</a:t>
            </a:r>
            <a:r>
              <a:rPr lang="en-US" altLang="zh-CN" sz="3200"/>
              <a:t>windows</a:t>
            </a:r>
            <a:r>
              <a:rPr lang="zh-CN" altLang="en-US" sz="3200"/>
              <a:t>模式和</a:t>
            </a:r>
            <a:r>
              <a:rPr lang="en-US" altLang="zh-CN" sz="3200"/>
              <a:t>Phone</a:t>
            </a:r>
            <a:r>
              <a:rPr lang="zh-CN" altLang="en-US" sz="3200" smtClean="0"/>
              <a:t>模式；</a:t>
            </a:r>
            <a:endParaRPr lang="en-US" altLang="zh-CN" sz="3200" smtClean="0"/>
          </a:p>
          <a:p>
            <a:r>
              <a:rPr lang="zh-CN" altLang="en-US" sz="3200"/>
              <a:t>四层结构：桌面层</a:t>
            </a:r>
            <a:r>
              <a:rPr lang="en-US" altLang="zh-CN" sz="3200"/>
              <a:t>/</a:t>
            </a:r>
            <a:r>
              <a:rPr lang="zh-CN" altLang="en-US" sz="3200"/>
              <a:t>页面层、对话框层、提示信息层、浮动</a:t>
            </a:r>
            <a:r>
              <a:rPr lang="zh-CN" altLang="en-US" sz="3200" smtClean="0"/>
              <a:t>层；</a:t>
            </a:r>
            <a:endParaRPr lang="en-US" altLang="zh-CN" sz="3200" smtClean="0"/>
          </a:p>
          <a:p>
            <a:r>
              <a:rPr lang="zh-CN" altLang="en-US" sz="3200"/>
              <a:t>自</a:t>
            </a:r>
            <a:r>
              <a:rPr lang="zh-CN" altLang="en-US" sz="3200" smtClean="0"/>
              <a:t>适应：</a:t>
            </a:r>
            <a:r>
              <a:rPr lang="zh-CN" altLang="en-US" sz="3200"/>
              <a:t>支持运行</a:t>
            </a:r>
            <a:r>
              <a:rPr lang="zh-CN" altLang="en-US" sz="3200" smtClean="0"/>
              <a:t>时根据</a:t>
            </a:r>
            <a:r>
              <a:rPr lang="en-US" altLang="zh-CN" sz="3200" smtClean="0"/>
              <a:t>APP</a:t>
            </a:r>
            <a:r>
              <a:rPr lang="zh-CN" altLang="en-US" sz="3200" smtClean="0"/>
              <a:t>大小自动切换两种模式；</a:t>
            </a:r>
            <a:endParaRPr lang="en-US" altLang="zh-CN" sz="3200"/>
          </a:p>
          <a:p>
            <a:r>
              <a:rPr lang="zh-CN" altLang="en-US" sz="3200" smtClean="0"/>
              <a:t>控件：平台的所有</a:t>
            </a:r>
            <a:r>
              <a:rPr lang="zh-CN" altLang="en-US" sz="3200"/>
              <a:t>控件</a:t>
            </a:r>
            <a:r>
              <a:rPr lang="zh-CN" altLang="en-US" sz="3200" smtClean="0"/>
              <a:t>都</a:t>
            </a:r>
            <a:r>
              <a:rPr lang="zh-CN" altLang="en-US" sz="3200"/>
              <a:t>自适应</a:t>
            </a:r>
            <a:r>
              <a:rPr lang="zh-CN" altLang="en-US" sz="3200" smtClean="0"/>
              <a:t>两种模式。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835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6404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9600" smtClean="0"/>
              <a:t>列表控件</a:t>
            </a:r>
            <a:r>
              <a:rPr lang="en-US" altLang="zh-CN" sz="9600" smtClean="0"/>
              <a:t>Lv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4836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6407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表单</a:t>
            </a:r>
            <a:r>
              <a:rPr lang="zh-CN" altLang="zh-CN" sz="9600" smtClean="0"/>
              <a:t>控件</a:t>
            </a:r>
            <a:r>
              <a:rPr lang="en-US" altLang="zh-CN" sz="9600"/>
              <a:t>F</a:t>
            </a:r>
            <a:r>
              <a:rPr lang="en-US" altLang="zh-CN" sz="9600" smtClean="0"/>
              <a:t>v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33903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smtClean="0"/>
              <a:t>图表</a:t>
            </a:r>
            <a:r>
              <a:rPr lang="en-US" altLang="zh-CN" sz="9600" smtClean="0"/>
              <a:t>Chart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9279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mtClean="0"/>
              <a:t>Excel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686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基础控件</a:t>
            </a:r>
          </a:p>
        </p:txBody>
      </p:sp>
    </p:spTree>
    <p:extLst>
      <p:ext uri="{BB962C8B-B14F-4D97-AF65-F5344CB8AC3E}">
        <p14:creationId xmlns:p14="http://schemas.microsoft.com/office/powerpoint/2010/main" val="771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21263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236</TotalTime>
  <Words>141</Words>
  <Application>Microsoft Office PowerPoint</Application>
  <PresentationFormat>宽屏</PresentationFormat>
  <Paragraphs>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Tw Cen MT</vt:lpstr>
      <vt:lpstr>宋体</vt:lpstr>
      <vt:lpstr>Arial</vt:lpstr>
      <vt:lpstr>Trebuchet MS</vt:lpstr>
      <vt:lpstr>电路</vt:lpstr>
      <vt:lpstr>搬运工平台</vt:lpstr>
      <vt:lpstr>PowerPoint 演示文稿</vt:lpstr>
      <vt:lpstr>客户端UI框架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Modern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搬运工平台</dc:title>
  <dc:creator>Microsoft 帐户</dc:creator>
  <cp:lastModifiedBy>Microsoft 帐户</cp:lastModifiedBy>
  <cp:revision>19</cp:revision>
  <dcterms:created xsi:type="dcterms:W3CDTF">2020-12-29T05:45:38Z</dcterms:created>
  <dcterms:modified xsi:type="dcterms:W3CDTF">2021-01-05T01:55:44Z</dcterms:modified>
</cp:coreProperties>
</file>